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9144000"/>
  <p:notesSz cx="6858000" cy="9144000"/>
  <p:embeddedFontLst>
    <p:embeddedFont>
      <p:font typeface="Oswald"/>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Oswald-bold.fntdata"/><Relationship Id="rId14" Type="http://schemas.openxmlformats.org/officeDocument/2006/relationships/font" Target="fonts/Oswald-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6147344dca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g6147344dca_0_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6147344dca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g6147344dca_0_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6147344dca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g6147344dca_0_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6147344dca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g6147344dca_0_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6147344dca_1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g6147344dca_1_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15" name="Shape 15"/>
        <p:cNvGrpSpPr/>
        <p:nvPr/>
      </p:nvGrpSpPr>
      <p:grpSpPr>
        <a:xfrm>
          <a:off x="0" y="0"/>
          <a:ext cx="0" cy="0"/>
          <a:chOff x="0" y="0"/>
          <a:chExt cx="0" cy="0"/>
        </a:xfrm>
      </p:grpSpPr>
      <p:pic>
        <p:nvPicPr>
          <p:cNvPr descr="Celestia-R1---OverlayContentSD.png" id="16" name="Google Shape;16;p2"/>
          <p:cNvPicPr preferRelativeResize="0"/>
          <p:nvPr/>
        </p:nvPicPr>
        <p:blipFill rotWithShape="1">
          <a:blip r:embed="rId2">
            <a:alphaModFix/>
          </a:blip>
          <a:srcRect b="0" l="0" r="0" t="0"/>
          <a:stretch/>
        </p:blipFill>
        <p:spPr>
          <a:xfrm>
            <a:off x="13956" y="0"/>
            <a:ext cx="9118600" cy="6858000"/>
          </a:xfrm>
          <a:prstGeom prst="rect">
            <a:avLst/>
          </a:prstGeom>
          <a:noFill/>
          <a:ln>
            <a:noFill/>
          </a:ln>
        </p:spPr>
      </p:pic>
      <p:sp>
        <p:nvSpPr>
          <p:cNvPr id="17" name="Google Shape;17;p2"/>
          <p:cNvSpPr txBox="1"/>
          <p:nvPr>
            <p:ph type="title"/>
          </p:nvPr>
        </p:nvSpPr>
        <p:spPr>
          <a:xfrm>
            <a:off x="457201" y="3291648"/>
            <a:ext cx="7772401" cy="1468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800"/>
              <a:buFont typeface="Calibri"/>
              <a:buNone/>
              <a:defRPr b="0" sz="2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 type="body"/>
          </p:nvPr>
        </p:nvSpPr>
        <p:spPr>
          <a:xfrm>
            <a:off x="457200" y="4760448"/>
            <a:ext cx="7772402" cy="860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1800"/>
              <a:buNone/>
              <a:defRPr sz="18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19" name="Google Shape;19;p2"/>
          <p:cNvSpPr txBox="1"/>
          <p:nvPr>
            <p:ph idx="10" type="dt"/>
          </p:nvPr>
        </p:nvSpPr>
        <p:spPr>
          <a:xfrm>
            <a:off x="6523712" y="5870576"/>
            <a:ext cx="1212173"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1" type="ftr"/>
          </p:nvPr>
        </p:nvSpPr>
        <p:spPr>
          <a:xfrm>
            <a:off x="457200" y="5870576"/>
            <a:ext cx="5990311"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2" type="sldNum"/>
          </p:nvPr>
        </p:nvSpPr>
        <p:spPr>
          <a:xfrm>
            <a:off x="7812085" y="5870576"/>
            <a:ext cx="417516"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9" name="Shape 79"/>
        <p:cNvGrpSpPr/>
        <p:nvPr/>
      </p:nvGrpSpPr>
      <p:grpSpPr>
        <a:xfrm>
          <a:off x="0" y="0"/>
          <a:ext cx="0" cy="0"/>
          <a:chOff x="0" y="0"/>
          <a:chExt cx="0" cy="0"/>
        </a:xfrm>
      </p:grpSpPr>
      <p:pic>
        <p:nvPicPr>
          <p:cNvPr descr="Celestia-R1---OverlayContentSD.png" id="80" name="Google Shape;80;p11"/>
          <p:cNvPicPr preferRelativeResize="0"/>
          <p:nvPr/>
        </p:nvPicPr>
        <p:blipFill rotWithShape="1">
          <a:blip r:embed="rId2">
            <a:alphaModFix/>
          </a:blip>
          <a:srcRect b="0" l="0" r="0" t="0"/>
          <a:stretch/>
        </p:blipFill>
        <p:spPr>
          <a:xfrm>
            <a:off x="13956" y="0"/>
            <a:ext cx="9118600" cy="6858000"/>
          </a:xfrm>
          <a:prstGeom prst="rect">
            <a:avLst/>
          </a:prstGeom>
          <a:noFill/>
          <a:ln>
            <a:noFill/>
          </a:ln>
        </p:spPr>
      </p:pic>
      <p:sp>
        <p:nvSpPr>
          <p:cNvPr id="81" name="Google Shape;81;p11"/>
          <p:cNvSpPr txBox="1"/>
          <p:nvPr>
            <p:ph type="title"/>
          </p:nvPr>
        </p:nvSpPr>
        <p:spPr>
          <a:xfrm>
            <a:off x="461718" y="1557868"/>
            <a:ext cx="2862910" cy="143933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400"/>
              <a:buFont typeface="Calibri"/>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1"/>
          <p:cNvSpPr txBox="1"/>
          <p:nvPr>
            <p:ph idx="1" type="body"/>
          </p:nvPr>
        </p:nvSpPr>
        <p:spPr>
          <a:xfrm>
            <a:off x="3606144" y="609601"/>
            <a:ext cx="4627975" cy="5181600"/>
          </a:xfrm>
          <a:prstGeom prst="rect">
            <a:avLst/>
          </a:prstGeom>
          <a:noFill/>
          <a:ln>
            <a:noFill/>
          </a:ln>
        </p:spPr>
        <p:txBody>
          <a:bodyPr anchorCtr="0" anchor="ctr"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83" name="Google Shape;83;p11"/>
          <p:cNvSpPr txBox="1"/>
          <p:nvPr>
            <p:ph idx="2" type="body"/>
          </p:nvPr>
        </p:nvSpPr>
        <p:spPr>
          <a:xfrm>
            <a:off x="461718" y="2997200"/>
            <a:ext cx="2862910" cy="184573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1400"/>
              <a:buNone/>
              <a:defRPr sz="14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1000"/>
              </a:spcAft>
              <a:buSzPts val="900"/>
              <a:buNone/>
              <a:defRPr sz="900"/>
            </a:lvl9pPr>
          </a:lstStyle>
          <a:p/>
        </p:txBody>
      </p:sp>
      <p:sp>
        <p:nvSpPr>
          <p:cNvPr id="84" name="Google Shape;84;p11"/>
          <p:cNvSpPr txBox="1"/>
          <p:nvPr>
            <p:ph idx="10" type="dt"/>
          </p:nvPr>
        </p:nvSpPr>
        <p:spPr>
          <a:xfrm>
            <a:off x="6523712" y="5870576"/>
            <a:ext cx="1212173"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1"/>
          <p:cNvSpPr txBox="1"/>
          <p:nvPr>
            <p:ph idx="11" type="ftr"/>
          </p:nvPr>
        </p:nvSpPr>
        <p:spPr>
          <a:xfrm>
            <a:off x="457200" y="5870576"/>
            <a:ext cx="5990311"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1"/>
          <p:cNvSpPr txBox="1"/>
          <p:nvPr>
            <p:ph idx="12" type="sldNum"/>
          </p:nvPr>
        </p:nvSpPr>
        <p:spPr>
          <a:xfrm>
            <a:off x="7812085" y="5870576"/>
            <a:ext cx="417516"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7" name="Shape 87"/>
        <p:cNvGrpSpPr/>
        <p:nvPr/>
      </p:nvGrpSpPr>
      <p:grpSpPr>
        <a:xfrm>
          <a:off x="0" y="0"/>
          <a:ext cx="0" cy="0"/>
          <a:chOff x="0" y="0"/>
          <a:chExt cx="0" cy="0"/>
        </a:xfrm>
      </p:grpSpPr>
      <p:pic>
        <p:nvPicPr>
          <p:cNvPr descr="Celestia-R1---OverlayContentSD.png" id="88" name="Google Shape;88;p12"/>
          <p:cNvPicPr preferRelativeResize="0"/>
          <p:nvPr/>
        </p:nvPicPr>
        <p:blipFill rotWithShape="1">
          <a:blip r:embed="rId2">
            <a:alphaModFix/>
          </a:blip>
          <a:srcRect b="0" l="0" r="0" t="0"/>
          <a:stretch/>
        </p:blipFill>
        <p:spPr>
          <a:xfrm>
            <a:off x="13956" y="0"/>
            <a:ext cx="9118600" cy="6858000"/>
          </a:xfrm>
          <a:prstGeom prst="rect">
            <a:avLst/>
          </a:prstGeom>
          <a:noFill/>
          <a:ln>
            <a:noFill/>
          </a:ln>
        </p:spPr>
      </p:pic>
      <p:sp>
        <p:nvSpPr>
          <p:cNvPr id="89" name="Google Shape;89;p12"/>
          <p:cNvSpPr txBox="1"/>
          <p:nvPr>
            <p:ph type="title"/>
          </p:nvPr>
        </p:nvSpPr>
        <p:spPr>
          <a:xfrm>
            <a:off x="462128" y="1735672"/>
            <a:ext cx="4097204" cy="13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400"/>
              <a:buFont typeface="Calibri"/>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
          <p:cNvSpPr/>
          <p:nvPr>
            <p:ph idx="2" type="pic"/>
          </p:nvPr>
        </p:nvSpPr>
        <p:spPr>
          <a:xfrm>
            <a:off x="5029200" y="914400"/>
            <a:ext cx="3200400" cy="4572000"/>
          </a:xfrm>
          <a:prstGeom prst="roundRect">
            <a:avLst>
              <a:gd fmla="val 42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352"/>
              </a:srgbClr>
            </a:outerShdw>
          </a:effectLst>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1pPr>
            <a:lvl2pPr lvl="1" marR="0" rtl="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lvl="2" marR="0" rtl="0" algn="l">
              <a:lnSpc>
                <a:spcPct val="100000"/>
              </a:lnSpc>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lvl="3"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lvl="4"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lvl="5"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lvl="6"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lvl="7"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lvl="8" marR="0" rtl="0" algn="l">
              <a:lnSpc>
                <a:spcPct val="100000"/>
              </a:lnSpc>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91" name="Google Shape;91;p12"/>
          <p:cNvSpPr txBox="1"/>
          <p:nvPr>
            <p:ph idx="1" type="body"/>
          </p:nvPr>
        </p:nvSpPr>
        <p:spPr>
          <a:xfrm>
            <a:off x="462128" y="3107272"/>
            <a:ext cx="4097204" cy="1828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1600"/>
              <a:buNone/>
              <a:defRPr sz="16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1000"/>
              </a:spcAft>
              <a:buSzPts val="900"/>
              <a:buNone/>
              <a:defRPr sz="900"/>
            </a:lvl9pPr>
          </a:lstStyle>
          <a:p/>
        </p:txBody>
      </p:sp>
      <p:sp>
        <p:nvSpPr>
          <p:cNvPr id="92" name="Google Shape;92;p12"/>
          <p:cNvSpPr txBox="1"/>
          <p:nvPr>
            <p:ph idx="10" type="dt"/>
          </p:nvPr>
        </p:nvSpPr>
        <p:spPr>
          <a:xfrm>
            <a:off x="6523712" y="5870576"/>
            <a:ext cx="1212173"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2"/>
          <p:cNvSpPr txBox="1"/>
          <p:nvPr>
            <p:ph idx="11" type="ftr"/>
          </p:nvPr>
        </p:nvSpPr>
        <p:spPr>
          <a:xfrm>
            <a:off x="457200" y="5870576"/>
            <a:ext cx="5990311"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2"/>
          <p:cNvSpPr txBox="1"/>
          <p:nvPr>
            <p:ph idx="12" type="sldNum"/>
          </p:nvPr>
        </p:nvSpPr>
        <p:spPr>
          <a:xfrm>
            <a:off x="7812085" y="5870576"/>
            <a:ext cx="417516"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95" name="Shape 95"/>
        <p:cNvGrpSpPr/>
        <p:nvPr/>
      </p:nvGrpSpPr>
      <p:grpSpPr>
        <a:xfrm>
          <a:off x="0" y="0"/>
          <a:ext cx="0" cy="0"/>
          <a:chOff x="0" y="0"/>
          <a:chExt cx="0" cy="0"/>
        </a:xfrm>
      </p:grpSpPr>
      <p:pic>
        <p:nvPicPr>
          <p:cNvPr descr="Celestia-R1---OverlayContentSD.png" id="96" name="Google Shape;96;p13"/>
          <p:cNvPicPr preferRelativeResize="0"/>
          <p:nvPr/>
        </p:nvPicPr>
        <p:blipFill rotWithShape="1">
          <a:blip r:embed="rId2">
            <a:alphaModFix/>
          </a:blip>
          <a:srcRect b="0" l="0" r="0" t="0"/>
          <a:stretch/>
        </p:blipFill>
        <p:spPr>
          <a:xfrm>
            <a:off x="13956" y="0"/>
            <a:ext cx="9118600" cy="6858000"/>
          </a:xfrm>
          <a:prstGeom prst="rect">
            <a:avLst/>
          </a:prstGeom>
          <a:noFill/>
          <a:ln>
            <a:noFill/>
          </a:ln>
        </p:spPr>
      </p:pic>
      <p:sp>
        <p:nvSpPr>
          <p:cNvPr id="97" name="Google Shape;97;p13"/>
          <p:cNvSpPr txBox="1"/>
          <p:nvPr>
            <p:ph type="title"/>
          </p:nvPr>
        </p:nvSpPr>
        <p:spPr>
          <a:xfrm>
            <a:off x="457201" y="4732865"/>
            <a:ext cx="7772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000"/>
              <a:buFont typeface="Calibri"/>
              <a:buNone/>
              <a:defRPr b="0"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3"/>
          <p:cNvSpPr/>
          <p:nvPr>
            <p:ph idx="2" type="pic"/>
          </p:nvPr>
        </p:nvSpPr>
        <p:spPr>
          <a:xfrm>
            <a:off x="914401" y="932112"/>
            <a:ext cx="6858000" cy="3164976"/>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352"/>
              </a:srgbClr>
            </a:outerShdw>
          </a:effectLst>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1pPr>
            <a:lvl2pPr lvl="1" marR="0" rtl="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lvl="2" marR="0" rtl="0" algn="l">
              <a:lnSpc>
                <a:spcPct val="100000"/>
              </a:lnSpc>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lvl="3"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lvl="4"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lvl="5"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lvl="6"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lvl="7"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lvl="8" marR="0" rtl="0" algn="l">
              <a:lnSpc>
                <a:spcPct val="100000"/>
              </a:lnSpc>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99" name="Google Shape;99;p13"/>
          <p:cNvSpPr txBox="1"/>
          <p:nvPr>
            <p:ph idx="1" type="body"/>
          </p:nvPr>
        </p:nvSpPr>
        <p:spPr>
          <a:xfrm>
            <a:off x="457201" y="5299603"/>
            <a:ext cx="7772400" cy="493712"/>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SzPts val="1400"/>
              <a:buNone/>
              <a:defRPr sz="14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1000"/>
              </a:spcAft>
              <a:buSzPts val="900"/>
              <a:buNone/>
              <a:defRPr sz="900"/>
            </a:lvl9pPr>
          </a:lstStyle>
          <a:p/>
        </p:txBody>
      </p:sp>
      <p:sp>
        <p:nvSpPr>
          <p:cNvPr id="100" name="Google Shape;100;p13"/>
          <p:cNvSpPr txBox="1"/>
          <p:nvPr>
            <p:ph idx="10" type="dt"/>
          </p:nvPr>
        </p:nvSpPr>
        <p:spPr>
          <a:xfrm>
            <a:off x="6523712" y="5870576"/>
            <a:ext cx="1212173"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3"/>
          <p:cNvSpPr txBox="1"/>
          <p:nvPr>
            <p:ph idx="11" type="ftr"/>
          </p:nvPr>
        </p:nvSpPr>
        <p:spPr>
          <a:xfrm>
            <a:off x="457200" y="5870576"/>
            <a:ext cx="5990311"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3"/>
          <p:cNvSpPr txBox="1"/>
          <p:nvPr>
            <p:ph idx="12" type="sldNum"/>
          </p:nvPr>
        </p:nvSpPr>
        <p:spPr>
          <a:xfrm>
            <a:off x="7812085" y="5870576"/>
            <a:ext cx="417516"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103" name="Shape 103"/>
        <p:cNvGrpSpPr/>
        <p:nvPr/>
      </p:nvGrpSpPr>
      <p:grpSpPr>
        <a:xfrm>
          <a:off x="0" y="0"/>
          <a:ext cx="0" cy="0"/>
          <a:chOff x="0" y="0"/>
          <a:chExt cx="0" cy="0"/>
        </a:xfrm>
      </p:grpSpPr>
      <p:pic>
        <p:nvPicPr>
          <p:cNvPr descr="Celestia-R1---OverlayContentSD.png" id="104" name="Google Shape;104;p14"/>
          <p:cNvPicPr preferRelativeResize="0"/>
          <p:nvPr/>
        </p:nvPicPr>
        <p:blipFill rotWithShape="1">
          <a:blip r:embed="rId2">
            <a:alphaModFix/>
          </a:blip>
          <a:srcRect b="0" l="0" r="0" t="0"/>
          <a:stretch/>
        </p:blipFill>
        <p:spPr>
          <a:xfrm>
            <a:off x="13956" y="0"/>
            <a:ext cx="9118600" cy="6858000"/>
          </a:xfrm>
          <a:prstGeom prst="rect">
            <a:avLst/>
          </a:prstGeom>
          <a:noFill/>
          <a:ln>
            <a:noFill/>
          </a:ln>
        </p:spPr>
      </p:pic>
      <p:sp>
        <p:nvSpPr>
          <p:cNvPr id="105" name="Google Shape;105;p14"/>
          <p:cNvSpPr txBox="1"/>
          <p:nvPr/>
        </p:nvSpPr>
        <p:spPr>
          <a:xfrm>
            <a:off x="421796" y="718114"/>
            <a:ext cx="457319"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8000"/>
              <a:buFont typeface="Calibri"/>
              <a:buNone/>
            </a:pPr>
            <a:r>
              <a:rPr b="0" i="0" lang="en-US" sz="8000" u="none" cap="none" strike="noStrike">
                <a:solidFill>
                  <a:schemeClr val="lt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06" name="Google Shape;106;p14"/>
          <p:cNvSpPr txBox="1"/>
          <p:nvPr/>
        </p:nvSpPr>
        <p:spPr>
          <a:xfrm>
            <a:off x="7735800" y="2751671"/>
            <a:ext cx="457319"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0"/>
              <a:buFont typeface="Calibri"/>
              <a:buNone/>
            </a:pPr>
            <a:r>
              <a:rPr b="0" i="0" lang="en-US" sz="8000" u="none" cap="none" strike="noStrike">
                <a:solidFill>
                  <a:schemeClr val="lt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07" name="Google Shape;107;p14"/>
          <p:cNvSpPr txBox="1"/>
          <p:nvPr>
            <p:ph type="title"/>
          </p:nvPr>
        </p:nvSpPr>
        <p:spPr>
          <a:xfrm>
            <a:off x="879115" y="609602"/>
            <a:ext cx="7091297" cy="274319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3200"/>
              <a:buFont typeface="Calibri"/>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4"/>
          <p:cNvSpPr txBox="1"/>
          <p:nvPr>
            <p:ph idx="1" type="body"/>
          </p:nvPr>
        </p:nvSpPr>
        <p:spPr>
          <a:xfrm>
            <a:off x="988671" y="3352800"/>
            <a:ext cx="6876133"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SzPts val="1600"/>
              <a:buFont typeface="Calibri"/>
              <a:buNone/>
              <a:defRPr sz="1600"/>
            </a:lvl1pPr>
            <a:lvl2pPr indent="-228600" lvl="1" marL="914400" algn="l">
              <a:lnSpc>
                <a:spcPct val="100000"/>
              </a:lnSpc>
              <a:spcBef>
                <a:spcPts val="1000"/>
              </a:spcBef>
              <a:spcAft>
                <a:spcPts val="0"/>
              </a:spcAft>
              <a:buSzPts val="1600"/>
              <a:buFont typeface="Calibri"/>
              <a:buNone/>
              <a:defRPr/>
            </a:lvl2pPr>
            <a:lvl3pPr indent="-228600" lvl="2" marL="1371600" algn="l">
              <a:lnSpc>
                <a:spcPct val="100000"/>
              </a:lnSpc>
              <a:spcBef>
                <a:spcPts val="1000"/>
              </a:spcBef>
              <a:spcAft>
                <a:spcPts val="0"/>
              </a:spcAft>
              <a:buSzPts val="1400"/>
              <a:buFont typeface="Calibri"/>
              <a:buNone/>
              <a:defRPr/>
            </a:lvl3pPr>
            <a:lvl4pPr indent="-228600" lvl="3" marL="1828800" algn="l">
              <a:lnSpc>
                <a:spcPct val="100000"/>
              </a:lnSpc>
              <a:spcBef>
                <a:spcPts val="1000"/>
              </a:spcBef>
              <a:spcAft>
                <a:spcPts val="0"/>
              </a:spcAft>
              <a:buSzPts val="1200"/>
              <a:buFont typeface="Calibri"/>
              <a:buNone/>
              <a:defRPr/>
            </a:lvl4pPr>
            <a:lvl5pPr indent="-228600" lvl="4" marL="2286000" algn="l">
              <a:lnSpc>
                <a:spcPct val="100000"/>
              </a:lnSpc>
              <a:spcBef>
                <a:spcPts val="1000"/>
              </a:spcBef>
              <a:spcAft>
                <a:spcPts val="0"/>
              </a:spcAft>
              <a:buSzPts val="1200"/>
              <a:buFont typeface="Calibri"/>
              <a:buNone/>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109" name="Google Shape;109;p14"/>
          <p:cNvSpPr txBox="1"/>
          <p:nvPr>
            <p:ph idx="2" type="body"/>
          </p:nvPr>
        </p:nvSpPr>
        <p:spPr>
          <a:xfrm>
            <a:off x="462266" y="4343400"/>
            <a:ext cx="7772400" cy="14478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110" name="Google Shape;110;p14"/>
          <p:cNvSpPr txBox="1"/>
          <p:nvPr>
            <p:ph idx="10" type="dt"/>
          </p:nvPr>
        </p:nvSpPr>
        <p:spPr>
          <a:xfrm>
            <a:off x="6523712" y="5870576"/>
            <a:ext cx="1212173"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4"/>
          <p:cNvSpPr txBox="1"/>
          <p:nvPr>
            <p:ph idx="11" type="ftr"/>
          </p:nvPr>
        </p:nvSpPr>
        <p:spPr>
          <a:xfrm>
            <a:off x="457200" y="5870576"/>
            <a:ext cx="5990311"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4"/>
          <p:cNvSpPr txBox="1"/>
          <p:nvPr>
            <p:ph idx="12" type="sldNum"/>
          </p:nvPr>
        </p:nvSpPr>
        <p:spPr>
          <a:xfrm>
            <a:off x="7812085" y="5870576"/>
            <a:ext cx="417516"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Name Card">
  <p:cSld name="Quote Name Card">
    <p:spTree>
      <p:nvGrpSpPr>
        <p:cNvPr id="113" name="Shape 113"/>
        <p:cNvGrpSpPr/>
        <p:nvPr/>
      </p:nvGrpSpPr>
      <p:grpSpPr>
        <a:xfrm>
          <a:off x="0" y="0"/>
          <a:ext cx="0" cy="0"/>
          <a:chOff x="0" y="0"/>
          <a:chExt cx="0" cy="0"/>
        </a:xfrm>
      </p:grpSpPr>
      <p:pic>
        <p:nvPicPr>
          <p:cNvPr descr="Celestia-R1---OverlayContentSD.png" id="114" name="Google Shape;114;p15"/>
          <p:cNvPicPr preferRelativeResize="0"/>
          <p:nvPr/>
        </p:nvPicPr>
        <p:blipFill rotWithShape="1">
          <a:blip r:embed="rId2">
            <a:alphaModFix/>
          </a:blip>
          <a:srcRect b="0" l="0" r="0" t="0"/>
          <a:stretch/>
        </p:blipFill>
        <p:spPr>
          <a:xfrm>
            <a:off x="13956" y="0"/>
            <a:ext cx="9118600" cy="6858000"/>
          </a:xfrm>
          <a:prstGeom prst="rect">
            <a:avLst/>
          </a:prstGeom>
          <a:noFill/>
          <a:ln>
            <a:noFill/>
          </a:ln>
        </p:spPr>
      </p:pic>
      <p:sp>
        <p:nvSpPr>
          <p:cNvPr id="115" name="Google Shape;115;p15"/>
          <p:cNvSpPr txBox="1"/>
          <p:nvPr/>
        </p:nvSpPr>
        <p:spPr>
          <a:xfrm>
            <a:off x="421796" y="718114"/>
            <a:ext cx="457319"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8000"/>
              <a:buFont typeface="Calibri"/>
              <a:buNone/>
            </a:pPr>
            <a:r>
              <a:rPr b="0" i="0" lang="en-US" sz="8000" u="none" cap="none" strike="noStrike">
                <a:solidFill>
                  <a:schemeClr val="lt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16" name="Google Shape;116;p15"/>
          <p:cNvSpPr txBox="1"/>
          <p:nvPr/>
        </p:nvSpPr>
        <p:spPr>
          <a:xfrm>
            <a:off x="7735800" y="2751671"/>
            <a:ext cx="457319"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0"/>
              <a:buFont typeface="Calibri"/>
              <a:buNone/>
            </a:pPr>
            <a:r>
              <a:rPr b="0" i="0" lang="en-US" sz="8000" u="none" cap="none" strike="noStrike">
                <a:solidFill>
                  <a:schemeClr val="lt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117" name="Google Shape;117;p15"/>
          <p:cNvSpPr txBox="1"/>
          <p:nvPr>
            <p:ph type="title"/>
          </p:nvPr>
        </p:nvSpPr>
        <p:spPr>
          <a:xfrm>
            <a:off x="879115" y="609602"/>
            <a:ext cx="7091297" cy="274319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3200"/>
              <a:buFont typeface="Calibri"/>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5"/>
          <p:cNvSpPr txBox="1"/>
          <p:nvPr>
            <p:ph idx="1" type="body"/>
          </p:nvPr>
        </p:nvSpPr>
        <p:spPr>
          <a:xfrm>
            <a:off x="457200" y="3886200"/>
            <a:ext cx="7772401" cy="8890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000"/>
              <a:buNone/>
              <a:defRPr b="0" sz="2000" cap="none">
                <a:solidFill>
                  <a:schemeClr val="lt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119" name="Google Shape;119;p15"/>
          <p:cNvSpPr txBox="1"/>
          <p:nvPr>
            <p:ph idx="2" type="body"/>
          </p:nvPr>
        </p:nvSpPr>
        <p:spPr>
          <a:xfrm>
            <a:off x="457200" y="4775200"/>
            <a:ext cx="7772401" cy="1016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1600"/>
              <a:buNone/>
              <a:defRPr sz="1600">
                <a:solidFill>
                  <a:schemeClr val="lt1"/>
                </a:solidFill>
              </a:defRPr>
            </a:lvl1pPr>
            <a:lvl2pPr indent="-228600" lvl="1" marL="914400" algn="l">
              <a:lnSpc>
                <a:spcPct val="100000"/>
              </a:lnSpc>
              <a:spcBef>
                <a:spcPts val="1000"/>
              </a:spcBef>
              <a:spcAft>
                <a:spcPts val="0"/>
              </a:spcAft>
              <a:buSzPts val="1600"/>
              <a:buNone/>
              <a:defRPr sz="16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120" name="Google Shape;120;p15"/>
          <p:cNvSpPr txBox="1"/>
          <p:nvPr>
            <p:ph idx="10" type="dt"/>
          </p:nvPr>
        </p:nvSpPr>
        <p:spPr>
          <a:xfrm>
            <a:off x="6523712" y="5870576"/>
            <a:ext cx="1212173"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5"/>
          <p:cNvSpPr txBox="1"/>
          <p:nvPr>
            <p:ph idx="11" type="ftr"/>
          </p:nvPr>
        </p:nvSpPr>
        <p:spPr>
          <a:xfrm>
            <a:off x="457200" y="5870576"/>
            <a:ext cx="5990311"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5"/>
          <p:cNvSpPr txBox="1"/>
          <p:nvPr>
            <p:ph idx="12" type="sldNum"/>
          </p:nvPr>
        </p:nvSpPr>
        <p:spPr>
          <a:xfrm>
            <a:off x="7812085" y="5870576"/>
            <a:ext cx="417516"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rue or False">
  <p:cSld name="True or False">
    <p:spTree>
      <p:nvGrpSpPr>
        <p:cNvPr id="123" name="Shape 123"/>
        <p:cNvGrpSpPr/>
        <p:nvPr/>
      </p:nvGrpSpPr>
      <p:grpSpPr>
        <a:xfrm>
          <a:off x="0" y="0"/>
          <a:ext cx="0" cy="0"/>
          <a:chOff x="0" y="0"/>
          <a:chExt cx="0" cy="0"/>
        </a:xfrm>
      </p:grpSpPr>
      <p:pic>
        <p:nvPicPr>
          <p:cNvPr descr="Celestia-R1---OverlayContentSD.png" id="124" name="Google Shape;124;p16"/>
          <p:cNvPicPr preferRelativeResize="0"/>
          <p:nvPr/>
        </p:nvPicPr>
        <p:blipFill rotWithShape="1">
          <a:blip r:embed="rId2">
            <a:alphaModFix/>
          </a:blip>
          <a:srcRect b="0" l="0" r="0" t="0"/>
          <a:stretch/>
        </p:blipFill>
        <p:spPr>
          <a:xfrm>
            <a:off x="13956" y="0"/>
            <a:ext cx="9118600" cy="6858000"/>
          </a:xfrm>
          <a:prstGeom prst="rect">
            <a:avLst/>
          </a:prstGeom>
          <a:noFill/>
          <a:ln>
            <a:noFill/>
          </a:ln>
        </p:spPr>
      </p:pic>
      <p:sp>
        <p:nvSpPr>
          <p:cNvPr id="125" name="Google Shape;125;p16"/>
          <p:cNvSpPr txBox="1"/>
          <p:nvPr>
            <p:ph type="title"/>
          </p:nvPr>
        </p:nvSpPr>
        <p:spPr>
          <a:xfrm>
            <a:off x="464440" y="609602"/>
            <a:ext cx="7772401" cy="274319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2800"/>
              <a:buFont typeface="Calibri"/>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6"/>
          <p:cNvSpPr txBox="1"/>
          <p:nvPr>
            <p:ph idx="1" type="body"/>
          </p:nvPr>
        </p:nvSpPr>
        <p:spPr>
          <a:xfrm>
            <a:off x="464440" y="3505200"/>
            <a:ext cx="7772401" cy="8382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000"/>
              <a:buNone/>
              <a:defRPr b="0" sz="2000" cap="none">
                <a:solidFill>
                  <a:schemeClr val="lt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127" name="Google Shape;127;p16"/>
          <p:cNvSpPr txBox="1"/>
          <p:nvPr>
            <p:ph idx="2" type="body"/>
          </p:nvPr>
        </p:nvSpPr>
        <p:spPr>
          <a:xfrm>
            <a:off x="464439" y="4343400"/>
            <a:ext cx="7772401" cy="1447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1600"/>
              <a:buNone/>
              <a:defRPr sz="1600">
                <a:solidFill>
                  <a:schemeClr val="lt1"/>
                </a:solidFill>
              </a:defRPr>
            </a:lvl1pPr>
            <a:lvl2pPr indent="-228600" lvl="1" marL="914400" algn="l">
              <a:lnSpc>
                <a:spcPct val="100000"/>
              </a:lnSpc>
              <a:spcBef>
                <a:spcPts val="1000"/>
              </a:spcBef>
              <a:spcAft>
                <a:spcPts val="0"/>
              </a:spcAft>
              <a:buSzPts val="1600"/>
              <a:buNone/>
              <a:defRPr sz="16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128" name="Google Shape;128;p16"/>
          <p:cNvSpPr txBox="1"/>
          <p:nvPr>
            <p:ph idx="10" type="dt"/>
          </p:nvPr>
        </p:nvSpPr>
        <p:spPr>
          <a:xfrm>
            <a:off x="6523712" y="5870576"/>
            <a:ext cx="1212173"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6"/>
          <p:cNvSpPr txBox="1"/>
          <p:nvPr>
            <p:ph idx="11" type="ftr"/>
          </p:nvPr>
        </p:nvSpPr>
        <p:spPr>
          <a:xfrm>
            <a:off x="457200" y="5870576"/>
            <a:ext cx="5990311"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6"/>
          <p:cNvSpPr txBox="1"/>
          <p:nvPr>
            <p:ph idx="12" type="sldNum"/>
          </p:nvPr>
        </p:nvSpPr>
        <p:spPr>
          <a:xfrm>
            <a:off x="7812085" y="5870576"/>
            <a:ext cx="417516"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31" name="Shape 131"/>
        <p:cNvGrpSpPr/>
        <p:nvPr/>
      </p:nvGrpSpPr>
      <p:grpSpPr>
        <a:xfrm>
          <a:off x="0" y="0"/>
          <a:ext cx="0" cy="0"/>
          <a:chOff x="0" y="0"/>
          <a:chExt cx="0" cy="0"/>
        </a:xfrm>
      </p:grpSpPr>
      <p:pic>
        <p:nvPicPr>
          <p:cNvPr descr="Celestia-R1---OverlayContentSD.png" id="132" name="Google Shape;132;p17"/>
          <p:cNvPicPr preferRelativeResize="0"/>
          <p:nvPr/>
        </p:nvPicPr>
        <p:blipFill rotWithShape="1">
          <a:blip r:embed="rId2">
            <a:alphaModFix/>
          </a:blip>
          <a:srcRect b="0" l="0" r="0" t="0"/>
          <a:stretch/>
        </p:blipFill>
        <p:spPr>
          <a:xfrm>
            <a:off x="13956" y="0"/>
            <a:ext cx="9118600" cy="6858000"/>
          </a:xfrm>
          <a:prstGeom prst="rect">
            <a:avLst/>
          </a:prstGeom>
          <a:noFill/>
          <a:ln>
            <a:noFill/>
          </a:ln>
        </p:spPr>
      </p:pic>
      <p:sp>
        <p:nvSpPr>
          <p:cNvPr id="133" name="Google Shape;133;p17"/>
          <p:cNvSpPr txBox="1"/>
          <p:nvPr>
            <p:ph type="title"/>
          </p:nvPr>
        </p:nvSpPr>
        <p:spPr>
          <a:xfrm>
            <a:off x="457200" y="609601"/>
            <a:ext cx="7772400" cy="145626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2800"/>
              <a:buFont typeface="Calibri"/>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7"/>
          <p:cNvSpPr txBox="1"/>
          <p:nvPr>
            <p:ph idx="1" type="body"/>
          </p:nvPr>
        </p:nvSpPr>
        <p:spPr>
          <a:xfrm rot="5400000">
            <a:off x="2518834" y="80434"/>
            <a:ext cx="3649133" cy="7772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135" name="Google Shape;135;p17"/>
          <p:cNvSpPr txBox="1"/>
          <p:nvPr>
            <p:ph idx="10" type="dt"/>
          </p:nvPr>
        </p:nvSpPr>
        <p:spPr>
          <a:xfrm>
            <a:off x="6523712" y="5870576"/>
            <a:ext cx="1212173"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17"/>
          <p:cNvSpPr txBox="1"/>
          <p:nvPr>
            <p:ph idx="11" type="ftr"/>
          </p:nvPr>
        </p:nvSpPr>
        <p:spPr>
          <a:xfrm>
            <a:off x="457200" y="5870576"/>
            <a:ext cx="5990311"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17"/>
          <p:cNvSpPr txBox="1"/>
          <p:nvPr>
            <p:ph idx="12" type="sldNum"/>
          </p:nvPr>
        </p:nvSpPr>
        <p:spPr>
          <a:xfrm>
            <a:off x="7812085" y="5870576"/>
            <a:ext cx="417516"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8" name="Shape 138"/>
        <p:cNvGrpSpPr/>
        <p:nvPr/>
      </p:nvGrpSpPr>
      <p:grpSpPr>
        <a:xfrm>
          <a:off x="0" y="0"/>
          <a:ext cx="0" cy="0"/>
          <a:chOff x="0" y="0"/>
          <a:chExt cx="0" cy="0"/>
        </a:xfrm>
      </p:grpSpPr>
      <p:pic>
        <p:nvPicPr>
          <p:cNvPr descr="Celestia-R1---OverlayContentSD.png" id="139" name="Google Shape;139;p18"/>
          <p:cNvPicPr preferRelativeResize="0"/>
          <p:nvPr/>
        </p:nvPicPr>
        <p:blipFill rotWithShape="1">
          <a:blip r:embed="rId2">
            <a:alphaModFix/>
          </a:blip>
          <a:srcRect b="0" l="0" r="0" t="0"/>
          <a:stretch/>
        </p:blipFill>
        <p:spPr>
          <a:xfrm>
            <a:off x="13956" y="0"/>
            <a:ext cx="9118600" cy="6858000"/>
          </a:xfrm>
          <a:prstGeom prst="rect">
            <a:avLst/>
          </a:prstGeom>
          <a:noFill/>
          <a:ln>
            <a:noFill/>
          </a:ln>
        </p:spPr>
      </p:pic>
      <p:sp>
        <p:nvSpPr>
          <p:cNvPr id="140" name="Google Shape;140;p18"/>
          <p:cNvSpPr txBox="1"/>
          <p:nvPr>
            <p:ph type="title"/>
          </p:nvPr>
        </p:nvSpPr>
        <p:spPr>
          <a:xfrm rot="5400000">
            <a:off x="4800488" y="2362090"/>
            <a:ext cx="5181601" cy="167662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2800"/>
              <a:buFont typeface="Calibri"/>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18"/>
          <p:cNvSpPr txBox="1"/>
          <p:nvPr>
            <p:ph idx="1" type="body"/>
          </p:nvPr>
        </p:nvSpPr>
        <p:spPr>
          <a:xfrm rot="5400000">
            <a:off x="861492" y="205308"/>
            <a:ext cx="5181600" cy="5990184"/>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142" name="Google Shape;142;p18"/>
          <p:cNvSpPr txBox="1"/>
          <p:nvPr>
            <p:ph idx="10" type="dt"/>
          </p:nvPr>
        </p:nvSpPr>
        <p:spPr>
          <a:xfrm>
            <a:off x="6523712" y="5870576"/>
            <a:ext cx="1212173"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8"/>
          <p:cNvSpPr txBox="1"/>
          <p:nvPr>
            <p:ph idx="11" type="ftr"/>
          </p:nvPr>
        </p:nvSpPr>
        <p:spPr>
          <a:xfrm>
            <a:off x="457200" y="5870576"/>
            <a:ext cx="5990311"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18"/>
          <p:cNvSpPr txBox="1"/>
          <p:nvPr>
            <p:ph idx="12" type="sldNum"/>
          </p:nvPr>
        </p:nvSpPr>
        <p:spPr>
          <a:xfrm>
            <a:off x="7812085" y="5870576"/>
            <a:ext cx="417516"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22" name="Shape 22"/>
        <p:cNvGrpSpPr/>
        <p:nvPr/>
      </p:nvGrpSpPr>
      <p:grpSpPr>
        <a:xfrm>
          <a:off x="0" y="0"/>
          <a:ext cx="0" cy="0"/>
          <a:chOff x="0" y="0"/>
          <a:chExt cx="0" cy="0"/>
        </a:xfrm>
      </p:grpSpPr>
      <p:pic>
        <p:nvPicPr>
          <p:cNvPr descr="Celestia-R1---OverlayContentSD.png" id="23" name="Google Shape;23;p3"/>
          <p:cNvPicPr preferRelativeResize="0"/>
          <p:nvPr/>
        </p:nvPicPr>
        <p:blipFill rotWithShape="1">
          <a:blip r:embed="rId2">
            <a:alphaModFix/>
          </a:blip>
          <a:srcRect b="0" l="0" r="0" t="0"/>
          <a:stretch/>
        </p:blipFill>
        <p:spPr>
          <a:xfrm>
            <a:off x="13956" y="0"/>
            <a:ext cx="9118600" cy="6858000"/>
          </a:xfrm>
          <a:prstGeom prst="rect">
            <a:avLst/>
          </a:prstGeom>
          <a:noFill/>
          <a:ln>
            <a:noFill/>
          </a:ln>
        </p:spPr>
      </p:pic>
      <p:sp>
        <p:nvSpPr>
          <p:cNvPr id="24" name="Google Shape;24;p3"/>
          <p:cNvSpPr txBox="1"/>
          <p:nvPr>
            <p:ph type="title"/>
          </p:nvPr>
        </p:nvSpPr>
        <p:spPr>
          <a:xfrm>
            <a:off x="457203" y="609602"/>
            <a:ext cx="7772399" cy="312419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3200"/>
              <a:buFont typeface="Calibri"/>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 type="body"/>
          </p:nvPr>
        </p:nvSpPr>
        <p:spPr>
          <a:xfrm>
            <a:off x="457202" y="4343400"/>
            <a:ext cx="7772399" cy="14478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26" name="Google Shape;26;p3"/>
          <p:cNvSpPr txBox="1"/>
          <p:nvPr>
            <p:ph idx="10" type="dt"/>
          </p:nvPr>
        </p:nvSpPr>
        <p:spPr>
          <a:xfrm>
            <a:off x="6523712" y="5870576"/>
            <a:ext cx="1212173"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1" type="ftr"/>
          </p:nvPr>
        </p:nvSpPr>
        <p:spPr>
          <a:xfrm>
            <a:off x="457200" y="5870576"/>
            <a:ext cx="5990311"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
          <p:cNvSpPr txBox="1"/>
          <p:nvPr>
            <p:ph idx="12" type="sldNum"/>
          </p:nvPr>
        </p:nvSpPr>
        <p:spPr>
          <a:xfrm>
            <a:off x="7812085" y="5870576"/>
            <a:ext cx="417516"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9" name="Shape 29"/>
        <p:cNvGrpSpPr/>
        <p:nvPr/>
      </p:nvGrpSpPr>
      <p:grpSpPr>
        <a:xfrm>
          <a:off x="0" y="0"/>
          <a:ext cx="0" cy="0"/>
          <a:chOff x="0" y="0"/>
          <a:chExt cx="0" cy="0"/>
        </a:xfrm>
      </p:grpSpPr>
      <p:pic>
        <p:nvPicPr>
          <p:cNvPr descr="Celestia-R1---OverlayContentSD.png" id="30" name="Google Shape;30;p4"/>
          <p:cNvPicPr preferRelativeResize="0"/>
          <p:nvPr/>
        </p:nvPicPr>
        <p:blipFill rotWithShape="1">
          <a:blip r:embed="rId2">
            <a:alphaModFix/>
          </a:blip>
          <a:srcRect b="0" l="0" r="0" t="0"/>
          <a:stretch/>
        </p:blipFill>
        <p:spPr>
          <a:xfrm>
            <a:off x="13956" y="0"/>
            <a:ext cx="9118600" cy="6858000"/>
          </a:xfrm>
          <a:prstGeom prst="rect">
            <a:avLst/>
          </a:prstGeom>
          <a:noFill/>
          <a:ln>
            <a:noFill/>
          </a:ln>
        </p:spPr>
      </p:pic>
      <p:sp>
        <p:nvSpPr>
          <p:cNvPr id="31" name="Google Shape;31;p4"/>
          <p:cNvSpPr txBox="1"/>
          <p:nvPr>
            <p:ph type="title"/>
          </p:nvPr>
        </p:nvSpPr>
        <p:spPr>
          <a:xfrm>
            <a:off x="457200" y="609601"/>
            <a:ext cx="7772400" cy="145626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2800"/>
              <a:buFont typeface="Calibri"/>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 type="body"/>
          </p:nvPr>
        </p:nvSpPr>
        <p:spPr>
          <a:xfrm>
            <a:off x="457200" y="2142068"/>
            <a:ext cx="7772400" cy="3649133"/>
          </a:xfrm>
          <a:prstGeom prst="rect">
            <a:avLst/>
          </a:prstGeom>
          <a:noFill/>
          <a:ln>
            <a:noFill/>
          </a:ln>
        </p:spPr>
        <p:txBody>
          <a:bodyPr anchorCtr="0" anchor="ctr"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33" name="Google Shape;33;p4"/>
          <p:cNvSpPr txBox="1"/>
          <p:nvPr>
            <p:ph idx="10" type="dt"/>
          </p:nvPr>
        </p:nvSpPr>
        <p:spPr>
          <a:xfrm>
            <a:off x="6523712" y="5870576"/>
            <a:ext cx="1212173"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1" type="ftr"/>
          </p:nvPr>
        </p:nvSpPr>
        <p:spPr>
          <a:xfrm>
            <a:off x="457200" y="5870576"/>
            <a:ext cx="5990311"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2" type="sldNum"/>
          </p:nvPr>
        </p:nvSpPr>
        <p:spPr>
          <a:xfrm>
            <a:off x="7812085" y="5870576"/>
            <a:ext cx="417516"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6" name="Shape 36"/>
        <p:cNvGrpSpPr/>
        <p:nvPr/>
      </p:nvGrpSpPr>
      <p:grpSpPr>
        <a:xfrm>
          <a:off x="0" y="0"/>
          <a:ext cx="0" cy="0"/>
          <a:chOff x="0" y="0"/>
          <a:chExt cx="0" cy="0"/>
        </a:xfrm>
      </p:grpSpPr>
      <p:pic>
        <p:nvPicPr>
          <p:cNvPr descr="Celestia-R1---OverlayTitleSD.png" id="37" name="Google Shape;37;p5"/>
          <p:cNvPicPr preferRelativeResize="0"/>
          <p:nvPr/>
        </p:nvPicPr>
        <p:blipFill rotWithShape="1">
          <a:blip r:embed="rId2">
            <a:alphaModFix/>
          </a:blip>
          <a:srcRect b="0" l="0" r="0" t="0"/>
          <a:stretch/>
        </p:blipFill>
        <p:spPr>
          <a:xfrm>
            <a:off x="0" y="0"/>
            <a:ext cx="7397750" cy="6858000"/>
          </a:xfrm>
          <a:prstGeom prst="rect">
            <a:avLst/>
          </a:prstGeom>
          <a:noFill/>
          <a:ln>
            <a:noFill/>
          </a:ln>
        </p:spPr>
      </p:pic>
      <p:sp>
        <p:nvSpPr>
          <p:cNvPr id="38" name="Google Shape;38;p5"/>
          <p:cNvSpPr txBox="1"/>
          <p:nvPr>
            <p:ph type="ctrTitle"/>
          </p:nvPr>
        </p:nvSpPr>
        <p:spPr>
          <a:xfrm>
            <a:off x="2743973" y="1964267"/>
            <a:ext cx="5714228" cy="2421464"/>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lt1"/>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 type="subTitle"/>
          </p:nvPr>
        </p:nvSpPr>
        <p:spPr>
          <a:xfrm>
            <a:off x="2743973" y="4385733"/>
            <a:ext cx="5714228" cy="1405467"/>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800"/>
              <a:buNone/>
              <a:defRPr sz="1800" cap="none">
                <a:solidFill>
                  <a:schemeClr val="lt1"/>
                </a:solidFill>
              </a:defRPr>
            </a:lvl1pPr>
            <a:lvl2pPr lvl="1" algn="ctr">
              <a:lnSpc>
                <a:spcPct val="100000"/>
              </a:lnSpc>
              <a:spcBef>
                <a:spcPts val="1000"/>
              </a:spcBef>
              <a:spcAft>
                <a:spcPts val="0"/>
              </a:spcAft>
              <a:buSzPts val="1600"/>
              <a:buNone/>
              <a:defRPr>
                <a:solidFill>
                  <a:schemeClr val="lt1"/>
                </a:solidFill>
              </a:defRPr>
            </a:lvl2pPr>
            <a:lvl3pPr lvl="2" algn="ctr">
              <a:lnSpc>
                <a:spcPct val="100000"/>
              </a:lnSpc>
              <a:spcBef>
                <a:spcPts val="1000"/>
              </a:spcBef>
              <a:spcAft>
                <a:spcPts val="0"/>
              </a:spcAft>
              <a:buSzPts val="1400"/>
              <a:buNone/>
              <a:defRPr>
                <a:solidFill>
                  <a:schemeClr val="lt1"/>
                </a:solidFill>
              </a:defRPr>
            </a:lvl3pPr>
            <a:lvl4pPr lvl="3" algn="ctr">
              <a:lnSpc>
                <a:spcPct val="100000"/>
              </a:lnSpc>
              <a:spcBef>
                <a:spcPts val="1000"/>
              </a:spcBef>
              <a:spcAft>
                <a:spcPts val="0"/>
              </a:spcAft>
              <a:buSzPts val="1200"/>
              <a:buNone/>
              <a:defRPr>
                <a:solidFill>
                  <a:schemeClr val="lt1"/>
                </a:solidFill>
              </a:defRPr>
            </a:lvl4pPr>
            <a:lvl5pPr lvl="4" algn="ctr">
              <a:lnSpc>
                <a:spcPct val="100000"/>
              </a:lnSpc>
              <a:spcBef>
                <a:spcPts val="1000"/>
              </a:spcBef>
              <a:spcAft>
                <a:spcPts val="0"/>
              </a:spcAft>
              <a:buSzPts val="12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p:txBody>
      </p:sp>
      <p:sp>
        <p:nvSpPr>
          <p:cNvPr id="40" name="Google Shape;40;p5"/>
          <p:cNvSpPr txBox="1"/>
          <p:nvPr>
            <p:ph idx="10" type="dt"/>
          </p:nvPr>
        </p:nvSpPr>
        <p:spPr>
          <a:xfrm>
            <a:off x="6752311" y="5870576"/>
            <a:ext cx="1212173"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1" type="ftr"/>
          </p:nvPr>
        </p:nvSpPr>
        <p:spPr>
          <a:xfrm>
            <a:off x="2743973" y="5870576"/>
            <a:ext cx="3932137"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8040685" y="5870576"/>
            <a:ext cx="417516"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3" name="Shape 43"/>
        <p:cNvGrpSpPr/>
        <p:nvPr/>
      </p:nvGrpSpPr>
      <p:grpSpPr>
        <a:xfrm>
          <a:off x="0" y="0"/>
          <a:ext cx="0" cy="0"/>
          <a:chOff x="0" y="0"/>
          <a:chExt cx="0" cy="0"/>
        </a:xfrm>
      </p:grpSpPr>
      <p:pic>
        <p:nvPicPr>
          <p:cNvPr descr="Celestia-R1---OverlayContentSD.png" id="44" name="Google Shape;44;p6"/>
          <p:cNvPicPr preferRelativeResize="0"/>
          <p:nvPr/>
        </p:nvPicPr>
        <p:blipFill rotWithShape="1">
          <a:blip r:embed="rId2">
            <a:alphaModFix/>
          </a:blip>
          <a:srcRect b="0" l="0" r="0" t="0"/>
          <a:stretch/>
        </p:blipFill>
        <p:spPr>
          <a:xfrm>
            <a:off x="13956" y="0"/>
            <a:ext cx="9118600" cy="6858000"/>
          </a:xfrm>
          <a:prstGeom prst="rect">
            <a:avLst/>
          </a:prstGeom>
          <a:noFill/>
          <a:ln>
            <a:noFill/>
          </a:ln>
        </p:spPr>
      </p:pic>
      <p:sp>
        <p:nvSpPr>
          <p:cNvPr id="45" name="Google Shape;45;p6"/>
          <p:cNvSpPr txBox="1"/>
          <p:nvPr>
            <p:ph type="title"/>
          </p:nvPr>
        </p:nvSpPr>
        <p:spPr>
          <a:xfrm>
            <a:off x="457202" y="3308581"/>
            <a:ext cx="7772400" cy="1468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3200"/>
              <a:buFont typeface="Calibri"/>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 type="body"/>
          </p:nvPr>
        </p:nvSpPr>
        <p:spPr>
          <a:xfrm>
            <a:off x="457201" y="4777381"/>
            <a:ext cx="7772400" cy="860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1800"/>
              <a:buNone/>
              <a:defRPr sz="1800" cap="none">
                <a:solidFill>
                  <a:schemeClr val="lt1"/>
                </a:solidFill>
              </a:defRPr>
            </a:lvl1pPr>
            <a:lvl2pPr indent="-228600" lvl="1" marL="914400" algn="l">
              <a:lnSpc>
                <a:spcPct val="100000"/>
              </a:lnSpc>
              <a:spcBef>
                <a:spcPts val="1000"/>
              </a:spcBef>
              <a:spcAft>
                <a:spcPts val="0"/>
              </a:spcAft>
              <a:buSzPts val="1800"/>
              <a:buNone/>
              <a:defRPr sz="1800">
                <a:solidFill>
                  <a:schemeClr val="lt1"/>
                </a:solidFill>
              </a:defRPr>
            </a:lvl2pPr>
            <a:lvl3pPr indent="-228600" lvl="2" marL="1371600" algn="l">
              <a:lnSpc>
                <a:spcPct val="100000"/>
              </a:lnSpc>
              <a:spcBef>
                <a:spcPts val="1000"/>
              </a:spcBef>
              <a:spcAft>
                <a:spcPts val="0"/>
              </a:spcAft>
              <a:buSzPts val="1600"/>
              <a:buNone/>
              <a:defRPr sz="1600">
                <a:solidFill>
                  <a:schemeClr val="lt1"/>
                </a:solidFill>
              </a:defRPr>
            </a:lvl3pPr>
            <a:lvl4pPr indent="-228600" lvl="3" marL="1828800" algn="l">
              <a:lnSpc>
                <a:spcPct val="100000"/>
              </a:lnSpc>
              <a:spcBef>
                <a:spcPts val="1000"/>
              </a:spcBef>
              <a:spcAft>
                <a:spcPts val="0"/>
              </a:spcAft>
              <a:buSzPts val="1400"/>
              <a:buNone/>
              <a:defRPr sz="1400">
                <a:solidFill>
                  <a:schemeClr val="lt1"/>
                </a:solidFill>
              </a:defRPr>
            </a:lvl4pPr>
            <a:lvl5pPr indent="-228600" lvl="4" marL="2286000" algn="l">
              <a:lnSpc>
                <a:spcPct val="100000"/>
              </a:lnSpc>
              <a:spcBef>
                <a:spcPts val="1000"/>
              </a:spcBef>
              <a:spcAft>
                <a:spcPts val="0"/>
              </a:spcAft>
              <a:buSzPts val="1400"/>
              <a:buNone/>
              <a:defRPr sz="1400">
                <a:solidFill>
                  <a:schemeClr val="lt1"/>
                </a:solidFill>
              </a:defRPr>
            </a:lvl5pPr>
            <a:lvl6pPr indent="-228600" lvl="5" marL="2743200" algn="l">
              <a:lnSpc>
                <a:spcPct val="100000"/>
              </a:lnSpc>
              <a:spcBef>
                <a:spcPts val="1000"/>
              </a:spcBef>
              <a:spcAft>
                <a:spcPts val="0"/>
              </a:spcAft>
              <a:buSzPts val="1400"/>
              <a:buNone/>
              <a:defRPr sz="1400">
                <a:solidFill>
                  <a:schemeClr val="lt1"/>
                </a:solidFill>
              </a:defRPr>
            </a:lvl6pPr>
            <a:lvl7pPr indent="-228600" lvl="6" marL="3200400" algn="l">
              <a:lnSpc>
                <a:spcPct val="100000"/>
              </a:lnSpc>
              <a:spcBef>
                <a:spcPts val="1000"/>
              </a:spcBef>
              <a:spcAft>
                <a:spcPts val="0"/>
              </a:spcAft>
              <a:buSzPts val="1400"/>
              <a:buNone/>
              <a:defRPr sz="1400">
                <a:solidFill>
                  <a:schemeClr val="lt1"/>
                </a:solidFill>
              </a:defRPr>
            </a:lvl7pPr>
            <a:lvl8pPr indent="-228600" lvl="7" marL="3657600" algn="l">
              <a:lnSpc>
                <a:spcPct val="100000"/>
              </a:lnSpc>
              <a:spcBef>
                <a:spcPts val="1000"/>
              </a:spcBef>
              <a:spcAft>
                <a:spcPts val="0"/>
              </a:spcAft>
              <a:buSzPts val="1400"/>
              <a:buNone/>
              <a:defRPr sz="1400">
                <a:solidFill>
                  <a:schemeClr val="lt1"/>
                </a:solidFill>
              </a:defRPr>
            </a:lvl8pPr>
            <a:lvl9pPr indent="-228600" lvl="8" marL="4114800" algn="l">
              <a:lnSpc>
                <a:spcPct val="100000"/>
              </a:lnSpc>
              <a:spcBef>
                <a:spcPts val="1000"/>
              </a:spcBef>
              <a:spcAft>
                <a:spcPts val="1000"/>
              </a:spcAft>
              <a:buSzPts val="1400"/>
              <a:buNone/>
              <a:defRPr sz="1400">
                <a:solidFill>
                  <a:schemeClr val="lt1"/>
                </a:solidFill>
              </a:defRPr>
            </a:lvl9pPr>
          </a:lstStyle>
          <a:p/>
        </p:txBody>
      </p:sp>
      <p:sp>
        <p:nvSpPr>
          <p:cNvPr id="47" name="Google Shape;47;p6"/>
          <p:cNvSpPr txBox="1"/>
          <p:nvPr>
            <p:ph idx="10" type="dt"/>
          </p:nvPr>
        </p:nvSpPr>
        <p:spPr>
          <a:xfrm>
            <a:off x="6523712" y="5870576"/>
            <a:ext cx="1212173"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1" type="ftr"/>
          </p:nvPr>
        </p:nvSpPr>
        <p:spPr>
          <a:xfrm>
            <a:off x="457200" y="5870576"/>
            <a:ext cx="5990311"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
          <p:cNvSpPr txBox="1"/>
          <p:nvPr>
            <p:ph idx="12" type="sldNum"/>
          </p:nvPr>
        </p:nvSpPr>
        <p:spPr>
          <a:xfrm>
            <a:off x="7812085" y="5870576"/>
            <a:ext cx="417516"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0" name="Shape 50"/>
        <p:cNvGrpSpPr/>
        <p:nvPr/>
      </p:nvGrpSpPr>
      <p:grpSpPr>
        <a:xfrm>
          <a:off x="0" y="0"/>
          <a:ext cx="0" cy="0"/>
          <a:chOff x="0" y="0"/>
          <a:chExt cx="0" cy="0"/>
        </a:xfrm>
      </p:grpSpPr>
      <p:pic>
        <p:nvPicPr>
          <p:cNvPr descr="Celestia-R1---OverlayContentSD.png" id="51" name="Google Shape;51;p7"/>
          <p:cNvPicPr preferRelativeResize="0"/>
          <p:nvPr/>
        </p:nvPicPr>
        <p:blipFill rotWithShape="1">
          <a:blip r:embed="rId2">
            <a:alphaModFix/>
          </a:blip>
          <a:srcRect b="0" l="0" r="0" t="0"/>
          <a:stretch/>
        </p:blipFill>
        <p:spPr>
          <a:xfrm>
            <a:off x="13956" y="0"/>
            <a:ext cx="9118600" cy="6858000"/>
          </a:xfrm>
          <a:prstGeom prst="rect">
            <a:avLst/>
          </a:prstGeom>
          <a:noFill/>
          <a:ln>
            <a:noFill/>
          </a:ln>
        </p:spPr>
      </p:pic>
      <p:sp>
        <p:nvSpPr>
          <p:cNvPr id="52" name="Google Shape;52;p7"/>
          <p:cNvSpPr txBox="1"/>
          <p:nvPr>
            <p:ph type="title"/>
          </p:nvPr>
        </p:nvSpPr>
        <p:spPr>
          <a:xfrm>
            <a:off x="457200" y="609601"/>
            <a:ext cx="7772400" cy="145626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 type="body"/>
          </p:nvPr>
        </p:nvSpPr>
        <p:spPr>
          <a:xfrm>
            <a:off x="457201" y="2142068"/>
            <a:ext cx="3813048" cy="3649134"/>
          </a:xfrm>
          <a:prstGeom prst="rect">
            <a:avLst/>
          </a:prstGeom>
          <a:noFill/>
          <a:ln>
            <a:noFill/>
          </a:ln>
        </p:spPr>
        <p:txBody>
          <a:bodyPr anchorCtr="0" anchor="ctr"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54" name="Google Shape;54;p7"/>
          <p:cNvSpPr txBox="1"/>
          <p:nvPr>
            <p:ph idx="2" type="body"/>
          </p:nvPr>
        </p:nvSpPr>
        <p:spPr>
          <a:xfrm>
            <a:off x="4416553" y="2142068"/>
            <a:ext cx="3813048" cy="3649133"/>
          </a:xfrm>
          <a:prstGeom prst="rect">
            <a:avLst/>
          </a:prstGeom>
          <a:noFill/>
          <a:ln>
            <a:noFill/>
          </a:ln>
        </p:spPr>
        <p:txBody>
          <a:bodyPr anchorCtr="0" anchor="ctr"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55" name="Google Shape;55;p7"/>
          <p:cNvSpPr txBox="1"/>
          <p:nvPr>
            <p:ph idx="10" type="dt"/>
          </p:nvPr>
        </p:nvSpPr>
        <p:spPr>
          <a:xfrm>
            <a:off x="6523712" y="5870576"/>
            <a:ext cx="1212173"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
          <p:cNvSpPr txBox="1"/>
          <p:nvPr>
            <p:ph idx="11" type="ftr"/>
          </p:nvPr>
        </p:nvSpPr>
        <p:spPr>
          <a:xfrm>
            <a:off x="457200" y="5870576"/>
            <a:ext cx="5990311"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
          <p:cNvSpPr txBox="1"/>
          <p:nvPr>
            <p:ph idx="12" type="sldNum"/>
          </p:nvPr>
        </p:nvSpPr>
        <p:spPr>
          <a:xfrm>
            <a:off x="7812085" y="5870576"/>
            <a:ext cx="417516"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8" name="Shape 58"/>
        <p:cNvGrpSpPr/>
        <p:nvPr/>
      </p:nvGrpSpPr>
      <p:grpSpPr>
        <a:xfrm>
          <a:off x="0" y="0"/>
          <a:ext cx="0" cy="0"/>
          <a:chOff x="0" y="0"/>
          <a:chExt cx="0" cy="0"/>
        </a:xfrm>
      </p:grpSpPr>
      <p:pic>
        <p:nvPicPr>
          <p:cNvPr descr="Celestia-R1---OverlayContentSD.png" id="59" name="Google Shape;59;p8"/>
          <p:cNvPicPr preferRelativeResize="0"/>
          <p:nvPr/>
        </p:nvPicPr>
        <p:blipFill rotWithShape="1">
          <a:blip r:embed="rId2">
            <a:alphaModFix/>
          </a:blip>
          <a:srcRect b="0" l="0" r="0" t="0"/>
          <a:stretch/>
        </p:blipFill>
        <p:spPr>
          <a:xfrm>
            <a:off x="13956" y="0"/>
            <a:ext cx="9118600" cy="6858000"/>
          </a:xfrm>
          <a:prstGeom prst="rect">
            <a:avLst/>
          </a:prstGeom>
          <a:noFill/>
          <a:ln>
            <a:noFill/>
          </a:ln>
        </p:spPr>
      </p:pic>
      <p:sp>
        <p:nvSpPr>
          <p:cNvPr id="60" name="Google Shape;60;p8"/>
          <p:cNvSpPr txBox="1"/>
          <p:nvPr>
            <p:ph type="title"/>
          </p:nvPr>
        </p:nvSpPr>
        <p:spPr>
          <a:xfrm>
            <a:off x="457200" y="609601"/>
            <a:ext cx="7772400" cy="145626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8"/>
          <p:cNvSpPr txBox="1"/>
          <p:nvPr>
            <p:ph idx="1" type="body"/>
          </p:nvPr>
        </p:nvSpPr>
        <p:spPr>
          <a:xfrm>
            <a:off x="743480" y="2218267"/>
            <a:ext cx="354060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400"/>
              <a:buNone/>
              <a:defRPr b="0" sz="24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1000"/>
              </a:spcAft>
              <a:buSzPts val="1600"/>
              <a:buNone/>
              <a:defRPr b="1" sz="1600"/>
            </a:lvl9pPr>
          </a:lstStyle>
          <a:p/>
        </p:txBody>
      </p:sp>
      <p:sp>
        <p:nvSpPr>
          <p:cNvPr id="62" name="Google Shape;62;p8"/>
          <p:cNvSpPr txBox="1"/>
          <p:nvPr>
            <p:ph idx="2" type="body"/>
          </p:nvPr>
        </p:nvSpPr>
        <p:spPr>
          <a:xfrm>
            <a:off x="457200" y="2870201"/>
            <a:ext cx="3813048" cy="292099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63" name="Google Shape;63;p8"/>
          <p:cNvSpPr txBox="1"/>
          <p:nvPr>
            <p:ph idx="3" type="body"/>
          </p:nvPr>
        </p:nvSpPr>
        <p:spPr>
          <a:xfrm>
            <a:off x="4711120" y="2218267"/>
            <a:ext cx="3518480"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0"/>
              </a:spcBef>
              <a:spcAft>
                <a:spcPts val="0"/>
              </a:spcAft>
              <a:buSzPts val="2400"/>
              <a:buNone/>
              <a:defRPr b="0" sz="24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1000"/>
              </a:spcAft>
              <a:buSzPts val="1600"/>
              <a:buNone/>
              <a:defRPr b="1" sz="1600"/>
            </a:lvl9pPr>
          </a:lstStyle>
          <a:p/>
        </p:txBody>
      </p:sp>
      <p:sp>
        <p:nvSpPr>
          <p:cNvPr id="64" name="Google Shape;64;p8"/>
          <p:cNvSpPr txBox="1"/>
          <p:nvPr>
            <p:ph idx="4" type="body"/>
          </p:nvPr>
        </p:nvSpPr>
        <p:spPr>
          <a:xfrm>
            <a:off x="4416552" y="2870201"/>
            <a:ext cx="3813048" cy="292099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1000"/>
              </a:spcAft>
              <a:buSzPts val="1800"/>
              <a:buChar char="•"/>
              <a:defRPr/>
            </a:lvl9pPr>
          </a:lstStyle>
          <a:p/>
        </p:txBody>
      </p:sp>
      <p:sp>
        <p:nvSpPr>
          <p:cNvPr id="65" name="Google Shape;65;p8"/>
          <p:cNvSpPr txBox="1"/>
          <p:nvPr>
            <p:ph idx="10" type="dt"/>
          </p:nvPr>
        </p:nvSpPr>
        <p:spPr>
          <a:xfrm>
            <a:off x="6523712" y="5870576"/>
            <a:ext cx="1212173"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8"/>
          <p:cNvSpPr txBox="1"/>
          <p:nvPr>
            <p:ph idx="11" type="ftr"/>
          </p:nvPr>
        </p:nvSpPr>
        <p:spPr>
          <a:xfrm>
            <a:off x="457200" y="5870576"/>
            <a:ext cx="5990311"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8"/>
          <p:cNvSpPr txBox="1"/>
          <p:nvPr>
            <p:ph idx="12" type="sldNum"/>
          </p:nvPr>
        </p:nvSpPr>
        <p:spPr>
          <a:xfrm>
            <a:off x="7812085" y="5870576"/>
            <a:ext cx="417516"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8" name="Shape 68"/>
        <p:cNvGrpSpPr/>
        <p:nvPr/>
      </p:nvGrpSpPr>
      <p:grpSpPr>
        <a:xfrm>
          <a:off x="0" y="0"/>
          <a:ext cx="0" cy="0"/>
          <a:chOff x="0" y="0"/>
          <a:chExt cx="0" cy="0"/>
        </a:xfrm>
      </p:grpSpPr>
      <p:pic>
        <p:nvPicPr>
          <p:cNvPr descr="Celestia-R1---OverlayContentSD.png" id="69" name="Google Shape;69;p9"/>
          <p:cNvPicPr preferRelativeResize="0"/>
          <p:nvPr/>
        </p:nvPicPr>
        <p:blipFill rotWithShape="1">
          <a:blip r:embed="rId2">
            <a:alphaModFix/>
          </a:blip>
          <a:srcRect b="0" l="0" r="0" t="0"/>
          <a:stretch/>
        </p:blipFill>
        <p:spPr>
          <a:xfrm>
            <a:off x="13956" y="0"/>
            <a:ext cx="9118600" cy="6858000"/>
          </a:xfrm>
          <a:prstGeom prst="rect">
            <a:avLst/>
          </a:prstGeom>
          <a:noFill/>
          <a:ln>
            <a:noFill/>
          </a:ln>
        </p:spPr>
      </p:pic>
      <p:sp>
        <p:nvSpPr>
          <p:cNvPr id="70" name="Google Shape;70;p9"/>
          <p:cNvSpPr txBox="1"/>
          <p:nvPr>
            <p:ph type="title"/>
          </p:nvPr>
        </p:nvSpPr>
        <p:spPr>
          <a:xfrm>
            <a:off x="457201" y="609601"/>
            <a:ext cx="7772400" cy="145626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
          <p:cNvSpPr txBox="1"/>
          <p:nvPr>
            <p:ph idx="10" type="dt"/>
          </p:nvPr>
        </p:nvSpPr>
        <p:spPr>
          <a:xfrm>
            <a:off x="6523712" y="5870576"/>
            <a:ext cx="1212173"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9"/>
          <p:cNvSpPr txBox="1"/>
          <p:nvPr>
            <p:ph idx="11" type="ftr"/>
          </p:nvPr>
        </p:nvSpPr>
        <p:spPr>
          <a:xfrm>
            <a:off x="457200" y="5870576"/>
            <a:ext cx="5990311"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9"/>
          <p:cNvSpPr txBox="1"/>
          <p:nvPr>
            <p:ph idx="12" type="sldNum"/>
          </p:nvPr>
        </p:nvSpPr>
        <p:spPr>
          <a:xfrm>
            <a:off x="7812085" y="5870576"/>
            <a:ext cx="417516"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4" name="Shape 74"/>
        <p:cNvGrpSpPr/>
        <p:nvPr/>
      </p:nvGrpSpPr>
      <p:grpSpPr>
        <a:xfrm>
          <a:off x="0" y="0"/>
          <a:ext cx="0" cy="0"/>
          <a:chOff x="0" y="0"/>
          <a:chExt cx="0" cy="0"/>
        </a:xfrm>
      </p:grpSpPr>
      <p:pic>
        <p:nvPicPr>
          <p:cNvPr descr="Celestia-R1---OverlayContentSD.png" id="75" name="Google Shape;75;p10"/>
          <p:cNvPicPr preferRelativeResize="0"/>
          <p:nvPr/>
        </p:nvPicPr>
        <p:blipFill rotWithShape="1">
          <a:blip r:embed="rId2">
            <a:alphaModFix/>
          </a:blip>
          <a:srcRect b="0" l="0" r="0" t="0"/>
          <a:stretch/>
        </p:blipFill>
        <p:spPr>
          <a:xfrm>
            <a:off x="13956" y="0"/>
            <a:ext cx="9118600" cy="6858000"/>
          </a:xfrm>
          <a:prstGeom prst="rect">
            <a:avLst/>
          </a:prstGeom>
          <a:noFill/>
          <a:ln>
            <a:noFill/>
          </a:ln>
        </p:spPr>
      </p:pic>
      <p:sp>
        <p:nvSpPr>
          <p:cNvPr id="76" name="Google Shape;76;p10"/>
          <p:cNvSpPr txBox="1"/>
          <p:nvPr>
            <p:ph idx="10" type="dt"/>
          </p:nvPr>
        </p:nvSpPr>
        <p:spPr>
          <a:xfrm>
            <a:off x="6523712" y="5870576"/>
            <a:ext cx="1212173" cy="3778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0"/>
          <p:cNvSpPr txBox="1"/>
          <p:nvPr>
            <p:ph idx="11" type="ftr"/>
          </p:nvPr>
        </p:nvSpPr>
        <p:spPr>
          <a:xfrm>
            <a:off x="457200" y="5870576"/>
            <a:ext cx="5990311" cy="3778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0"/>
          <p:cNvSpPr txBox="1"/>
          <p:nvPr>
            <p:ph idx="12" type="sldNum"/>
          </p:nvPr>
        </p:nvSpPr>
        <p:spPr>
          <a:xfrm>
            <a:off x="7812085" y="5870576"/>
            <a:ext cx="417516" cy="377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609601"/>
            <a:ext cx="7772400" cy="145626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11" name="Google Shape;11;p1"/>
          <p:cNvSpPr txBox="1"/>
          <p:nvPr>
            <p:ph idx="1" type="body"/>
          </p:nvPr>
        </p:nvSpPr>
        <p:spPr>
          <a:xfrm>
            <a:off x="457200" y="2142068"/>
            <a:ext cx="7772400" cy="3649133"/>
          </a:xfrm>
          <a:prstGeom prst="rect">
            <a:avLst/>
          </a:prstGeom>
          <a:noFill/>
          <a:ln>
            <a:noFill/>
          </a:ln>
        </p:spPr>
        <p:txBody>
          <a:bodyPr anchorCtr="0" anchor="ctr" bIns="45700" lIns="91425" spcFirstLastPara="1" rIns="91425" wrap="square" tIns="45700">
            <a:noAutofit/>
          </a:bodyPr>
          <a:lstStyle>
            <a:lvl1pPr indent="-342900" lvl="0" marL="457200" marR="0" rtl="0" algn="l">
              <a:lnSpc>
                <a:spcPct val="100000"/>
              </a:lnSpc>
              <a:spcBef>
                <a:spcPts val="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30200" lvl="1" marL="914400" marR="0" rtl="0" algn="l">
              <a:lnSpc>
                <a:spcPct val="100000"/>
              </a:lnSpc>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2pPr>
            <a:lvl3pPr indent="-317500" lvl="2" marL="1371600" marR="0" rtl="0" algn="l">
              <a:lnSpc>
                <a:spcPct val="100000"/>
              </a:lnSpc>
              <a:spcBef>
                <a:spcPts val="10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04800" lvl="5" marL="27432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6pPr>
            <a:lvl7pPr indent="-304800" lvl="6" marL="32004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7pPr>
            <a:lvl8pPr indent="-304800" lvl="7" marL="3657600" marR="0" rtl="0" algn="l">
              <a:lnSpc>
                <a:spcPct val="100000"/>
              </a:lnSpc>
              <a:spcBef>
                <a:spcPts val="10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8pPr>
            <a:lvl9pPr indent="-304800" lvl="8" marL="4114800" marR="0" rtl="0" algn="l">
              <a:lnSpc>
                <a:spcPct val="100000"/>
              </a:lnSpc>
              <a:spcBef>
                <a:spcPts val="1000"/>
              </a:spcBef>
              <a:spcAft>
                <a:spcPts val="100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9pPr>
          </a:lstStyle>
          <a:p/>
        </p:txBody>
      </p:sp>
      <p:sp>
        <p:nvSpPr>
          <p:cNvPr id="12" name="Google Shape;12;p1"/>
          <p:cNvSpPr txBox="1"/>
          <p:nvPr>
            <p:ph idx="10" type="dt"/>
          </p:nvPr>
        </p:nvSpPr>
        <p:spPr>
          <a:xfrm>
            <a:off x="6523712" y="5870576"/>
            <a:ext cx="1212173" cy="3778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3" name="Google Shape;13;p1"/>
          <p:cNvSpPr txBox="1"/>
          <p:nvPr>
            <p:ph idx="11" type="ftr"/>
          </p:nvPr>
        </p:nvSpPr>
        <p:spPr>
          <a:xfrm>
            <a:off x="457200" y="5870576"/>
            <a:ext cx="5990311" cy="3778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4" name="Google Shape;14;p1"/>
          <p:cNvSpPr txBox="1"/>
          <p:nvPr>
            <p:ph idx="12" type="sldNum"/>
          </p:nvPr>
        </p:nvSpPr>
        <p:spPr>
          <a:xfrm>
            <a:off x="7812085" y="5870576"/>
            <a:ext cx="417516" cy="3778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11.jpg"/><Relationship Id="rId6" Type="http://schemas.openxmlformats.org/officeDocument/2006/relationships/image" Target="../media/image12.jpg"/><Relationship Id="rId7" Type="http://schemas.openxmlformats.org/officeDocument/2006/relationships/image" Target="../media/image9.jpg"/><Relationship Id="rId8"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hyperlink" Target="https://www.iwu.edu/judicial/handbook/StudentLIfe.html" TargetMode="External"/><Relationship Id="rId6" Type="http://schemas.openxmlformats.org/officeDocument/2006/relationships/hyperlink" Target="https://www.iwu.edu/judicial/handbook/StudentHandbookAlcoholPolicy.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hyperlink" Target="https://www.iwu.edu/campus-safety/UniversityVehicleDrivingPolicy.html" TargetMode="External"/><Relationship Id="rId5" Type="http://schemas.openxmlformats.org/officeDocument/2006/relationships/hyperlink" Target="https://www.iwu.edu/campus-safety/MVRRelease2015.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hyperlink" Target="https://25live.collegenet.com/pro/iwu#!/home/dash"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chemeClr val="lt1">
            <a:alpha val="0"/>
          </a:schemeClr>
        </a:solidFill>
      </p:bgPr>
    </p:bg>
    <p:spTree>
      <p:nvGrpSpPr>
        <p:cNvPr id="149" name="Shape 149"/>
        <p:cNvGrpSpPr/>
        <p:nvPr/>
      </p:nvGrpSpPr>
      <p:grpSpPr>
        <a:xfrm>
          <a:off x="0" y="0"/>
          <a:ext cx="0" cy="0"/>
          <a:chOff x="0" y="0"/>
          <a:chExt cx="0" cy="0"/>
        </a:xfrm>
      </p:grpSpPr>
      <p:grpSp>
        <p:nvGrpSpPr>
          <p:cNvPr id="150" name="Google Shape;150;p19"/>
          <p:cNvGrpSpPr/>
          <p:nvPr/>
        </p:nvGrpSpPr>
        <p:grpSpPr>
          <a:xfrm>
            <a:off x="0" y="0"/>
            <a:ext cx="9144000" cy="6858000"/>
            <a:chOff x="0" y="0"/>
            <a:chExt cx="9144000" cy="6858000"/>
          </a:xfrm>
        </p:grpSpPr>
        <p:pic>
          <p:nvPicPr>
            <p:cNvPr id="151" name="Google Shape;151;p1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52" name="Google Shape;152;p19"/>
            <p:cNvSpPr/>
            <p:nvPr/>
          </p:nvSpPr>
          <p:spPr>
            <a:xfrm>
              <a:off x="249382" y="5874327"/>
              <a:ext cx="2729345" cy="762000"/>
            </a:xfrm>
            <a:prstGeom prst="rect">
              <a:avLst/>
            </a:prstGeom>
            <a:solidFill>
              <a:schemeClr val="lt1"/>
            </a:solid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3" name="Google Shape;153;p19"/>
            <p:cNvPicPr preferRelativeResize="0"/>
            <p:nvPr/>
          </p:nvPicPr>
          <p:blipFill rotWithShape="1">
            <a:blip r:embed="rId4">
              <a:alphaModFix/>
            </a:blip>
            <a:srcRect b="0" l="0" r="0" t="0"/>
            <a:stretch/>
          </p:blipFill>
          <p:spPr>
            <a:xfrm>
              <a:off x="3134653" y="1201822"/>
              <a:ext cx="3043100" cy="3316125"/>
            </a:xfrm>
            <a:prstGeom prst="rect">
              <a:avLst/>
            </a:prstGeom>
            <a:noFill/>
            <a:ln>
              <a:noFill/>
            </a:ln>
          </p:spPr>
        </p:pic>
      </p:grpSp>
      <p:sp>
        <p:nvSpPr>
          <p:cNvPr id="154" name="Google Shape;154;p19"/>
          <p:cNvSpPr txBox="1"/>
          <p:nvPr/>
        </p:nvSpPr>
        <p:spPr>
          <a:xfrm>
            <a:off x="1832500" y="5094900"/>
            <a:ext cx="5691900" cy="10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latin typeface="Oswald"/>
                <a:ea typeface="Oswald"/>
                <a:cs typeface="Oswald"/>
                <a:sym typeface="Oswald"/>
              </a:rPr>
              <a:t>RSO Training</a:t>
            </a:r>
            <a:endParaRPr sz="3600">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chemeClr val="lt1">
            <a:alpha val="0"/>
          </a:schemeClr>
        </a:solidFill>
      </p:bgPr>
    </p:bg>
    <p:spTree>
      <p:nvGrpSpPr>
        <p:cNvPr id="158" name="Shape 158"/>
        <p:cNvGrpSpPr/>
        <p:nvPr/>
      </p:nvGrpSpPr>
      <p:grpSpPr>
        <a:xfrm>
          <a:off x="0" y="0"/>
          <a:ext cx="0" cy="0"/>
          <a:chOff x="0" y="0"/>
          <a:chExt cx="0" cy="0"/>
        </a:xfrm>
      </p:grpSpPr>
      <p:grpSp>
        <p:nvGrpSpPr>
          <p:cNvPr id="159" name="Google Shape;159;p20"/>
          <p:cNvGrpSpPr/>
          <p:nvPr/>
        </p:nvGrpSpPr>
        <p:grpSpPr>
          <a:xfrm>
            <a:off x="0" y="0"/>
            <a:ext cx="9144000" cy="6858000"/>
            <a:chOff x="0" y="0"/>
            <a:chExt cx="9144000" cy="6858000"/>
          </a:xfrm>
        </p:grpSpPr>
        <p:pic>
          <p:nvPicPr>
            <p:cNvPr id="160" name="Google Shape;160;p2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61" name="Google Shape;161;p20"/>
            <p:cNvSpPr/>
            <p:nvPr/>
          </p:nvSpPr>
          <p:spPr>
            <a:xfrm>
              <a:off x="249382" y="5874327"/>
              <a:ext cx="2729345" cy="762000"/>
            </a:xfrm>
            <a:prstGeom prst="rect">
              <a:avLst/>
            </a:prstGeom>
            <a:solidFill>
              <a:schemeClr val="lt1"/>
            </a:solid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2" name="Google Shape;162;p20"/>
            <p:cNvPicPr preferRelativeResize="0"/>
            <p:nvPr/>
          </p:nvPicPr>
          <p:blipFill rotWithShape="1">
            <a:blip r:embed="rId4">
              <a:alphaModFix/>
            </a:blip>
            <a:srcRect b="0" l="0" r="0" t="0"/>
            <a:stretch/>
          </p:blipFill>
          <p:spPr>
            <a:xfrm>
              <a:off x="661555" y="5062395"/>
              <a:ext cx="1444336" cy="1573932"/>
            </a:xfrm>
            <a:prstGeom prst="rect">
              <a:avLst/>
            </a:prstGeom>
            <a:noFill/>
            <a:ln>
              <a:noFill/>
            </a:ln>
          </p:spPr>
        </p:pic>
      </p:grpSp>
      <p:sp>
        <p:nvSpPr>
          <p:cNvPr id="163" name="Google Shape;163;p20"/>
          <p:cNvSpPr txBox="1"/>
          <p:nvPr/>
        </p:nvSpPr>
        <p:spPr>
          <a:xfrm>
            <a:off x="512965" y="1450304"/>
            <a:ext cx="4207625" cy="3785652"/>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600"/>
              <a:buFont typeface="Oswald"/>
              <a:buChar char="•"/>
            </a:pPr>
            <a:r>
              <a:rPr b="1" i="0" lang="en-US" sz="1600" u="none" cap="none" strike="noStrike">
                <a:solidFill>
                  <a:schemeClr val="dk1"/>
                </a:solidFill>
                <a:latin typeface="Oswald"/>
                <a:ea typeface="Oswald"/>
                <a:cs typeface="Oswald"/>
                <a:sym typeface="Oswald"/>
              </a:rPr>
              <a:t>Student Activities </a:t>
            </a:r>
            <a:endParaRPr b="0" i="0" sz="1400" u="none" cap="none" strike="noStrike">
              <a:solidFill>
                <a:srgbClr val="000000"/>
              </a:solidFill>
              <a:latin typeface="Oswald"/>
              <a:ea typeface="Oswald"/>
              <a:cs typeface="Oswald"/>
              <a:sym typeface="Oswald"/>
            </a:endParaRPr>
          </a:p>
          <a:p>
            <a:pPr indent="-285750" lvl="1" marL="742950" marR="0" rtl="0" algn="l">
              <a:lnSpc>
                <a:spcPct val="100000"/>
              </a:lnSpc>
              <a:spcBef>
                <a:spcPts val="0"/>
              </a:spcBef>
              <a:spcAft>
                <a:spcPts val="0"/>
              </a:spcAft>
              <a:buClr>
                <a:schemeClr val="dk1"/>
              </a:buClr>
              <a:buSzPts val="1600"/>
              <a:buFont typeface="Oswald"/>
              <a:buChar char="•"/>
            </a:pPr>
            <a:r>
              <a:rPr b="0" i="0" lang="en-US" sz="1600" u="none" cap="none" strike="noStrike">
                <a:solidFill>
                  <a:schemeClr val="dk1"/>
                </a:solidFill>
                <a:latin typeface="Oswald"/>
                <a:ea typeface="Oswald"/>
                <a:cs typeface="Oswald"/>
                <a:sym typeface="Oswald"/>
              </a:rPr>
              <a:t>Campus Activities Board</a:t>
            </a:r>
            <a:endParaRPr b="0" i="0" sz="1400" u="none" cap="none" strike="noStrike">
              <a:solidFill>
                <a:srgbClr val="000000"/>
              </a:solidFill>
              <a:latin typeface="Oswald"/>
              <a:ea typeface="Oswald"/>
              <a:cs typeface="Oswald"/>
              <a:sym typeface="Oswald"/>
            </a:endParaRPr>
          </a:p>
          <a:p>
            <a:pPr indent="-285750" lvl="1" marL="742950" marR="0" rtl="0" algn="l">
              <a:lnSpc>
                <a:spcPct val="100000"/>
              </a:lnSpc>
              <a:spcBef>
                <a:spcPts val="0"/>
              </a:spcBef>
              <a:spcAft>
                <a:spcPts val="0"/>
              </a:spcAft>
              <a:buClr>
                <a:schemeClr val="dk1"/>
              </a:buClr>
              <a:buSzPts val="1600"/>
              <a:buFont typeface="Oswald"/>
              <a:buChar char="•"/>
            </a:pPr>
            <a:r>
              <a:rPr b="0" i="0" lang="en-US" sz="1600" u="none" cap="none" strike="noStrike">
                <a:solidFill>
                  <a:schemeClr val="dk1"/>
                </a:solidFill>
                <a:latin typeface="Oswald"/>
                <a:ea typeface="Oswald"/>
                <a:cs typeface="Oswald"/>
                <a:sym typeface="Oswald"/>
              </a:rPr>
              <a:t>Evening &amp; Weekend Programming</a:t>
            </a:r>
            <a:endParaRPr b="0" i="0" sz="1400" u="none" cap="none" strike="noStrike">
              <a:solidFill>
                <a:srgbClr val="000000"/>
              </a:solidFill>
              <a:latin typeface="Oswald"/>
              <a:ea typeface="Oswald"/>
              <a:cs typeface="Oswald"/>
              <a:sym typeface="Oswald"/>
            </a:endParaRPr>
          </a:p>
          <a:p>
            <a:pPr indent="-285750" lvl="1" marL="742950" marR="0" rtl="0" algn="l">
              <a:lnSpc>
                <a:spcPct val="100000"/>
              </a:lnSpc>
              <a:spcBef>
                <a:spcPts val="0"/>
              </a:spcBef>
              <a:spcAft>
                <a:spcPts val="0"/>
              </a:spcAft>
              <a:buClr>
                <a:schemeClr val="dk1"/>
              </a:buClr>
              <a:buSzPts val="1600"/>
              <a:buFont typeface="Oswald"/>
              <a:buChar char="•"/>
            </a:pPr>
            <a:r>
              <a:rPr b="0" i="0" lang="en-US" sz="1600" u="none" cap="none" strike="noStrike">
                <a:solidFill>
                  <a:schemeClr val="dk1"/>
                </a:solidFill>
                <a:latin typeface="Oswald"/>
                <a:ea typeface="Oswald"/>
                <a:cs typeface="Oswald"/>
                <a:sym typeface="Oswald"/>
              </a:rPr>
              <a:t>Signature Programs </a:t>
            </a:r>
            <a:endParaRPr b="0" i="0" sz="1600" u="none" cap="none" strike="noStrike">
              <a:solidFill>
                <a:schemeClr val="dk1"/>
              </a:solidFill>
              <a:latin typeface="Oswald"/>
              <a:ea typeface="Oswald"/>
              <a:cs typeface="Oswald"/>
              <a:sym typeface="Oswald"/>
            </a:endParaRPr>
          </a:p>
          <a:p>
            <a:pPr indent="-285750" lvl="0" marL="285750" marR="0" rtl="0" algn="l">
              <a:lnSpc>
                <a:spcPct val="100000"/>
              </a:lnSpc>
              <a:spcBef>
                <a:spcPts val="0"/>
              </a:spcBef>
              <a:spcAft>
                <a:spcPts val="0"/>
              </a:spcAft>
              <a:buClr>
                <a:schemeClr val="dk1"/>
              </a:buClr>
              <a:buSzPts val="1600"/>
              <a:buFont typeface="Arial"/>
              <a:buChar char="•"/>
            </a:pPr>
            <a:r>
              <a:rPr b="1" i="0" lang="en-US" sz="1600" u="none" cap="none" strike="noStrike">
                <a:solidFill>
                  <a:schemeClr val="dk1"/>
                </a:solidFill>
                <a:latin typeface="Oswald"/>
                <a:ea typeface="Oswald"/>
                <a:cs typeface="Oswald"/>
                <a:sym typeface="Oswald"/>
              </a:rPr>
              <a:t>Hansen Student Center</a:t>
            </a:r>
            <a:r>
              <a:rPr b="0" i="0" lang="en-US" sz="1600" u="none" cap="none" strike="noStrike">
                <a:solidFill>
                  <a:schemeClr val="dk1"/>
                </a:solidFill>
                <a:latin typeface="Arial"/>
                <a:ea typeface="Arial"/>
                <a:cs typeface="Arial"/>
                <a:sym typeface="Arial"/>
              </a:rPr>
              <a:t>	</a:t>
            </a:r>
            <a:endParaRPr b="0" i="0" sz="1600" u="none" cap="none" strike="noStrike">
              <a:solidFill>
                <a:schemeClr val="dk1"/>
              </a:solidFill>
              <a:latin typeface="Oswald"/>
              <a:ea typeface="Oswald"/>
              <a:cs typeface="Oswald"/>
              <a:sym typeface="Oswald"/>
            </a:endParaRPr>
          </a:p>
          <a:p>
            <a:pPr indent="-285750" lvl="0" marL="285750" marR="0" rtl="0" algn="l">
              <a:lnSpc>
                <a:spcPct val="100000"/>
              </a:lnSpc>
              <a:spcBef>
                <a:spcPts val="0"/>
              </a:spcBef>
              <a:spcAft>
                <a:spcPts val="0"/>
              </a:spcAft>
              <a:buClr>
                <a:schemeClr val="dk1"/>
              </a:buClr>
              <a:buSzPts val="1600"/>
              <a:buFont typeface="Oswald"/>
              <a:buChar char="•"/>
            </a:pPr>
            <a:r>
              <a:rPr b="1" i="0" lang="en-US" sz="1600" u="none" cap="none" strike="noStrike">
                <a:solidFill>
                  <a:schemeClr val="dk1"/>
                </a:solidFill>
                <a:latin typeface="Oswald"/>
                <a:ea typeface="Oswald"/>
                <a:cs typeface="Oswald"/>
                <a:sym typeface="Oswald"/>
              </a:rPr>
              <a:t>Registered Student Organizations</a:t>
            </a:r>
            <a:endParaRPr b="1" i="0" sz="1600" u="none" cap="none" strike="noStrike">
              <a:solidFill>
                <a:schemeClr val="dk1"/>
              </a:solidFill>
              <a:latin typeface="Oswald"/>
              <a:ea typeface="Oswald"/>
              <a:cs typeface="Oswald"/>
              <a:sym typeface="Oswald"/>
            </a:endParaRPr>
          </a:p>
          <a:p>
            <a:pPr indent="-330200" lvl="1" marL="914400" marR="0" rtl="0" algn="l">
              <a:lnSpc>
                <a:spcPct val="100000"/>
              </a:lnSpc>
              <a:spcBef>
                <a:spcPts val="0"/>
              </a:spcBef>
              <a:spcAft>
                <a:spcPts val="0"/>
              </a:spcAft>
              <a:buClr>
                <a:schemeClr val="dk1"/>
              </a:buClr>
              <a:buSzPts val="1600"/>
              <a:buFont typeface="Oswald"/>
              <a:buChar char="•"/>
            </a:pPr>
            <a:r>
              <a:rPr lang="en-US" sz="1600">
                <a:solidFill>
                  <a:schemeClr val="dk1"/>
                </a:solidFill>
                <a:latin typeface="Oswald"/>
                <a:ea typeface="Oswald"/>
                <a:cs typeface="Oswald"/>
                <a:sym typeface="Oswald"/>
              </a:rPr>
              <a:t>Student Senate </a:t>
            </a:r>
            <a:endParaRPr sz="1600">
              <a:solidFill>
                <a:schemeClr val="dk1"/>
              </a:solidFill>
              <a:latin typeface="Oswald"/>
              <a:ea typeface="Oswald"/>
              <a:cs typeface="Oswald"/>
              <a:sym typeface="Oswald"/>
            </a:endParaRPr>
          </a:p>
          <a:p>
            <a:pPr indent="-285750" lvl="0" marL="285750" marR="0" rtl="0" algn="l">
              <a:lnSpc>
                <a:spcPct val="100000"/>
              </a:lnSpc>
              <a:spcBef>
                <a:spcPts val="0"/>
              </a:spcBef>
              <a:spcAft>
                <a:spcPts val="0"/>
              </a:spcAft>
              <a:buClr>
                <a:schemeClr val="dk1"/>
              </a:buClr>
              <a:buSzPts val="1600"/>
              <a:buFont typeface="Oswald"/>
              <a:buChar char="•"/>
            </a:pPr>
            <a:r>
              <a:rPr b="1" i="0" lang="en-US" sz="1600" u="none" cap="none" strike="noStrike">
                <a:solidFill>
                  <a:schemeClr val="dk1"/>
                </a:solidFill>
                <a:latin typeface="Oswald"/>
                <a:ea typeface="Oswald"/>
                <a:cs typeface="Oswald"/>
                <a:sym typeface="Oswald"/>
              </a:rPr>
              <a:t>Intramurals</a:t>
            </a:r>
            <a:endParaRPr b="0" i="0" sz="1400" u="none" cap="none" strike="noStrike">
              <a:solidFill>
                <a:srgbClr val="000000"/>
              </a:solidFill>
              <a:latin typeface="Oswald"/>
              <a:ea typeface="Oswald"/>
              <a:cs typeface="Oswald"/>
              <a:sym typeface="Oswald"/>
            </a:endParaRPr>
          </a:p>
          <a:p>
            <a:pPr indent="-285750" lvl="0" marL="285750" marR="0" rtl="0" algn="l">
              <a:lnSpc>
                <a:spcPct val="100000"/>
              </a:lnSpc>
              <a:spcBef>
                <a:spcPts val="0"/>
              </a:spcBef>
              <a:spcAft>
                <a:spcPts val="0"/>
              </a:spcAft>
              <a:buClr>
                <a:schemeClr val="dk1"/>
              </a:buClr>
              <a:buSzPts val="1600"/>
              <a:buFont typeface="Oswald"/>
              <a:buChar char="•"/>
            </a:pPr>
            <a:r>
              <a:rPr b="1" i="0" lang="en-US" sz="1600" u="none" cap="none" strike="noStrike">
                <a:solidFill>
                  <a:schemeClr val="dk1"/>
                </a:solidFill>
                <a:latin typeface="Oswald"/>
                <a:ea typeface="Oswald"/>
                <a:cs typeface="Oswald"/>
                <a:sym typeface="Oswald"/>
              </a:rPr>
              <a:t>Leadership</a:t>
            </a:r>
            <a:endParaRPr b="0" i="0" sz="1400" u="none" cap="none" strike="noStrike">
              <a:solidFill>
                <a:srgbClr val="000000"/>
              </a:solidFill>
              <a:latin typeface="Oswald"/>
              <a:ea typeface="Oswald"/>
              <a:cs typeface="Oswald"/>
              <a:sym typeface="Oswald"/>
            </a:endParaRPr>
          </a:p>
          <a:p>
            <a:pPr indent="-285750" lvl="1" marL="742950" marR="0" rtl="0" algn="l">
              <a:lnSpc>
                <a:spcPct val="100000"/>
              </a:lnSpc>
              <a:spcBef>
                <a:spcPts val="0"/>
              </a:spcBef>
              <a:spcAft>
                <a:spcPts val="0"/>
              </a:spcAft>
              <a:buClr>
                <a:schemeClr val="dk1"/>
              </a:buClr>
              <a:buSzPts val="1600"/>
              <a:buFont typeface="Oswald"/>
              <a:buChar char="•"/>
            </a:pPr>
            <a:r>
              <a:rPr b="0" i="0" lang="en-US" sz="1600" u="none" cap="none" strike="noStrike">
                <a:solidFill>
                  <a:schemeClr val="dk1"/>
                </a:solidFill>
                <a:latin typeface="Oswald"/>
                <a:ea typeface="Oswald"/>
                <a:cs typeface="Oswald"/>
                <a:sym typeface="Oswald"/>
              </a:rPr>
              <a:t>Do Good Leadership Series</a:t>
            </a:r>
            <a:endParaRPr b="0" i="0" sz="1400" u="none" cap="none" strike="noStrike">
              <a:solidFill>
                <a:srgbClr val="000000"/>
              </a:solidFill>
              <a:latin typeface="Oswald"/>
              <a:ea typeface="Oswald"/>
              <a:cs typeface="Oswald"/>
              <a:sym typeface="Oswald"/>
            </a:endParaRPr>
          </a:p>
          <a:p>
            <a:pPr indent="-285750" lvl="0" marL="285750" marR="0" rtl="0" algn="l">
              <a:lnSpc>
                <a:spcPct val="100000"/>
              </a:lnSpc>
              <a:spcBef>
                <a:spcPts val="0"/>
              </a:spcBef>
              <a:spcAft>
                <a:spcPts val="0"/>
              </a:spcAft>
              <a:buClr>
                <a:schemeClr val="dk1"/>
              </a:buClr>
              <a:buSzPts val="1600"/>
              <a:buFont typeface="Oswald"/>
              <a:buChar char="•"/>
            </a:pPr>
            <a:r>
              <a:rPr b="1" i="0" lang="en-US" sz="1600" u="none" cap="none" strike="noStrike">
                <a:solidFill>
                  <a:schemeClr val="dk1"/>
                </a:solidFill>
                <a:latin typeface="Oswald"/>
                <a:ea typeface="Oswald"/>
                <a:cs typeface="Oswald"/>
                <a:sym typeface="Oswald"/>
              </a:rPr>
              <a:t>Fraternity and Sorority Life</a:t>
            </a:r>
            <a:endParaRPr b="0" i="0" sz="1400" u="none" cap="none" strike="noStrike">
              <a:solidFill>
                <a:srgbClr val="000000"/>
              </a:solidFill>
              <a:latin typeface="Oswald"/>
              <a:ea typeface="Oswald"/>
              <a:cs typeface="Oswald"/>
              <a:sym typeface="Oswald"/>
            </a:endParaRPr>
          </a:p>
          <a:p>
            <a:pPr indent="-285750" lvl="1" marL="742950" marR="0" rtl="0" algn="l">
              <a:lnSpc>
                <a:spcPct val="100000"/>
              </a:lnSpc>
              <a:spcBef>
                <a:spcPts val="0"/>
              </a:spcBef>
              <a:spcAft>
                <a:spcPts val="0"/>
              </a:spcAft>
              <a:buClr>
                <a:schemeClr val="dk1"/>
              </a:buClr>
              <a:buSzPts val="1600"/>
              <a:buFont typeface="Oswald"/>
              <a:buChar char="•"/>
            </a:pPr>
            <a:r>
              <a:rPr b="0" i="0" lang="en-US" sz="1600" u="none" cap="none" strike="noStrike">
                <a:solidFill>
                  <a:schemeClr val="dk1"/>
                </a:solidFill>
                <a:latin typeface="Oswald"/>
                <a:ea typeface="Oswald"/>
                <a:cs typeface="Oswald"/>
                <a:sym typeface="Oswald"/>
              </a:rPr>
              <a:t>Interfraternity Council</a:t>
            </a:r>
            <a:endParaRPr b="0" i="0" sz="1400" u="none" cap="none" strike="noStrike">
              <a:solidFill>
                <a:srgbClr val="000000"/>
              </a:solidFill>
              <a:latin typeface="Oswald"/>
              <a:ea typeface="Oswald"/>
              <a:cs typeface="Oswald"/>
              <a:sym typeface="Oswald"/>
            </a:endParaRPr>
          </a:p>
          <a:p>
            <a:pPr indent="-285750" lvl="1" marL="742950" marR="0" rtl="0" algn="l">
              <a:lnSpc>
                <a:spcPct val="100000"/>
              </a:lnSpc>
              <a:spcBef>
                <a:spcPts val="0"/>
              </a:spcBef>
              <a:spcAft>
                <a:spcPts val="0"/>
              </a:spcAft>
              <a:buClr>
                <a:schemeClr val="dk1"/>
              </a:buClr>
              <a:buSzPts val="1600"/>
              <a:buFont typeface="Oswald"/>
              <a:buChar char="•"/>
            </a:pPr>
            <a:r>
              <a:rPr b="0" i="0" lang="en-US" sz="1600" u="none" cap="none" strike="noStrike">
                <a:solidFill>
                  <a:schemeClr val="dk1"/>
                </a:solidFill>
                <a:latin typeface="Oswald"/>
                <a:ea typeface="Oswald"/>
                <a:cs typeface="Oswald"/>
                <a:sym typeface="Oswald"/>
              </a:rPr>
              <a:t>College Panhellenic Council</a:t>
            </a:r>
            <a:endParaRPr b="0" i="0" sz="1400" u="none" cap="none" strike="noStrike">
              <a:solidFill>
                <a:srgbClr val="000000"/>
              </a:solidFill>
              <a:latin typeface="Oswald"/>
              <a:ea typeface="Oswald"/>
              <a:cs typeface="Oswald"/>
              <a:sym typeface="Oswald"/>
            </a:endParaRPr>
          </a:p>
          <a:p>
            <a:pPr indent="-285750" lvl="1" marL="742950" marR="0" rtl="0" algn="l">
              <a:lnSpc>
                <a:spcPct val="100000"/>
              </a:lnSpc>
              <a:spcBef>
                <a:spcPts val="0"/>
              </a:spcBef>
              <a:spcAft>
                <a:spcPts val="0"/>
              </a:spcAft>
              <a:buClr>
                <a:schemeClr val="dk1"/>
              </a:buClr>
              <a:buSzPts val="1600"/>
              <a:buFont typeface="Oswald"/>
              <a:buChar char="•"/>
            </a:pPr>
            <a:r>
              <a:rPr b="0" i="0" lang="en-US" sz="1600" u="none" cap="none" strike="noStrike">
                <a:solidFill>
                  <a:schemeClr val="dk1"/>
                </a:solidFill>
                <a:latin typeface="Oswald"/>
                <a:ea typeface="Oswald"/>
                <a:cs typeface="Oswald"/>
                <a:sym typeface="Oswald"/>
              </a:rPr>
              <a:t>Fraternity &amp; Sorority Programming Board</a:t>
            </a:r>
            <a:endParaRPr b="0" i="0" sz="1400" u="none" cap="none" strike="noStrike">
              <a:solidFill>
                <a:srgbClr val="000000"/>
              </a:solidFill>
              <a:latin typeface="Oswald"/>
              <a:ea typeface="Oswald"/>
              <a:cs typeface="Oswald"/>
              <a:sym typeface="Oswald"/>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84150" lvl="1" marL="742950" marR="0" rtl="0" algn="l">
              <a:lnSpc>
                <a:spcPct val="100000"/>
              </a:lnSpc>
              <a:spcBef>
                <a:spcPts val="0"/>
              </a:spcBef>
              <a:spcAft>
                <a:spcPts val="0"/>
              </a:spcAft>
              <a:buClr>
                <a:schemeClr val="lt1"/>
              </a:buClr>
              <a:buSzPts val="1600"/>
              <a:buFont typeface="Arial"/>
              <a:buNone/>
            </a:pPr>
            <a:r>
              <a:t/>
            </a:r>
            <a:endParaRPr b="0" i="0" sz="1600" u="none" cap="none" strike="noStrike">
              <a:solidFill>
                <a:schemeClr val="dk1"/>
              </a:solidFill>
              <a:latin typeface="Arial"/>
              <a:ea typeface="Arial"/>
              <a:cs typeface="Arial"/>
              <a:sym typeface="Arial"/>
            </a:endParaRPr>
          </a:p>
        </p:txBody>
      </p:sp>
      <p:pic>
        <p:nvPicPr>
          <p:cNvPr id="164" name="Google Shape;164;p20"/>
          <p:cNvPicPr preferRelativeResize="0"/>
          <p:nvPr/>
        </p:nvPicPr>
        <p:blipFill rotWithShape="1">
          <a:blip r:embed="rId5">
            <a:alphaModFix/>
          </a:blip>
          <a:srcRect b="0" l="3542" r="11250" t="0"/>
          <a:stretch/>
        </p:blipFill>
        <p:spPr>
          <a:xfrm>
            <a:off x="4720589" y="1508969"/>
            <a:ext cx="3677999" cy="2867660"/>
          </a:xfrm>
          <a:prstGeom prst="rect">
            <a:avLst/>
          </a:prstGeom>
          <a:noFill/>
          <a:ln>
            <a:noFill/>
          </a:ln>
        </p:spPr>
      </p:pic>
      <p:sp>
        <p:nvSpPr>
          <p:cNvPr id="165" name="Google Shape;165;p20"/>
          <p:cNvSpPr txBox="1"/>
          <p:nvPr/>
        </p:nvSpPr>
        <p:spPr>
          <a:xfrm>
            <a:off x="5382145" y="4435294"/>
            <a:ext cx="2594610" cy="107721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Oswald"/>
                <a:ea typeface="Oswald"/>
                <a:cs typeface="Oswald"/>
                <a:sym typeface="Oswald"/>
              </a:rPr>
              <a:t>Hansen Student Center </a:t>
            </a:r>
            <a:endParaRPr b="0" i="0" sz="1800" u="none" cap="none" strike="noStrike">
              <a:solidFill>
                <a:schemeClr val="dk1"/>
              </a:solidFill>
              <a:latin typeface="Oswald"/>
              <a:ea typeface="Oswald"/>
              <a:cs typeface="Oswald"/>
              <a:sym typeface="Oswald"/>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Oswald"/>
                <a:ea typeface="Oswald"/>
                <a:cs typeface="Oswald"/>
                <a:sym typeface="Oswald"/>
              </a:rPr>
              <a:t>Suite 101</a:t>
            </a:r>
            <a:endParaRPr b="0" i="0" sz="1800" u="none" cap="none" strike="noStrike">
              <a:solidFill>
                <a:srgbClr val="000000"/>
              </a:solidFill>
              <a:latin typeface="Oswald"/>
              <a:ea typeface="Oswald"/>
              <a:cs typeface="Oswald"/>
              <a:sym typeface="Oswald"/>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swald"/>
              <a:ea typeface="Oswald"/>
              <a:cs typeface="Oswald"/>
              <a:sym typeface="Oswald"/>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Oswald"/>
                <a:ea typeface="Oswald"/>
                <a:cs typeface="Oswald"/>
                <a:sym typeface="Oswald"/>
              </a:rPr>
              <a:t>getinvolved@iwu.edu</a:t>
            </a:r>
            <a:endParaRPr b="0" i="0" sz="1800" u="none" cap="none" strike="noStrike">
              <a:solidFill>
                <a:schemeClr val="dk1"/>
              </a:solidFill>
              <a:latin typeface="Oswald"/>
              <a:ea typeface="Oswald"/>
              <a:cs typeface="Oswald"/>
              <a:sym typeface="Oswald"/>
            </a:endParaRPr>
          </a:p>
        </p:txBody>
      </p:sp>
      <p:sp>
        <p:nvSpPr>
          <p:cNvPr id="166" name="Google Shape;166;p20"/>
          <p:cNvSpPr txBox="1"/>
          <p:nvPr/>
        </p:nvSpPr>
        <p:spPr>
          <a:xfrm>
            <a:off x="1153737" y="571214"/>
            <a:ext cx="713370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6747"/>
                </a:solidFill>
                <a:latin typeface="Oswald"/>
                <a:ea typeface="Oswald"/>
                <a:cs typeface="Oswald"/>
                <a:sym typeface="Oswald"/>
              </a:rPr>
              <a:t>THE OFFICE OF STUDENT INVOLVEMENT</a:t>
            </a:r>
            <a:endParaRPr b="0" i="0" sz="3200" u="none" cap="none" strike="noStrike">
              <a:solidFill>
                <a:srgbClr val="006747"/>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grpSp>
        <p:nvGrpSpPr>
          <p:cNvPr id="171" name="Google Shape;171;p21"/>
          <p:cNvGrpSpPr/>
          <p:nvPr/>
        </p:nvGrpSpPr>
        <p:grpSpPr>
          <a:xfrm>
            <a:off x="0" y="0"/>
            <a:ext cx="9144002" cy="6858001"/>
            <a:chOff x="0" y="0"/>
            <a:chExt cx="9144002" cy="6858001"/>
          </a:xfrm>
        </p:grpSpPr>
        <p:pic>
          <p:nvPicPr>
            <p:cNvPr id="172" name="Google Shape;172;p21"/>
            <p:cNvPicPr preferRelativeResize="0"/>
            <p:nvPr/>
          </p:nvPicPr>
          <p:blipFill rotWithShape="1">
            <a:blip r:embed="rId3">
              <a:alphaModFix/>
            </a:blip>
            <a:srcRect b="0" l="0" r="0" t="0"/>
            <a:stretch/>
          </p:blipFill>
          <p:spPr>
            <a:xfrm>
              <a:off x="0" y="0"/>
              <a:ext cx="9144002" cy="6858001"/>
            </a:xfrm>
            <a:prstGeom prst="rect">
              <a:avLst/>
            </a:prstGeom>
            <a:noFill/>
            <a:ln>
              <a:noFill/>
            </a:ln>
          </p:spPr>
        </p:pic>
        <p:sp>
          <p:nvSpPr>
            <p:cNvPr id="173" name="Google Shape;173;p21"/>
            <p:cNvSpPr/>
            <p:nvPr/>
          </p:nvSpPr>
          <p:spPr>
            <a:xfrm>
              <a:off x="249382" y="5874327"/>
              <a:ext cx="2729400" cy="762000"/>
            </a:xfrm>
            <a:prstGeom prst="rect">
              <a:avLst/>
            </a:prstGeom>
            <a:solidFill>
              <a:schemeClr val="lt1"/>
            </a:solid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4" name="Google Shape;174;p21"/>
            <p:cNvPicPr preferRelativeResize="0"/>
            <p:nvPr/>
          </p:nvPicPr>
          <p:blipFill rotWithShape="1">
            <a:blip r:embed="rId4">
              <a:alphaModFix/>
            </a:blip>
            <a:srcRect b="0" l="0" r="0" t="0"/>
            <a:stretch/>
          </p:blipFill>
          <p:spPr>
            <a:xfrm>
              <a:off x="661555" y="5062395"/>
              <a:ext cx="1444336" cy="1573932"/>
            </a:xfrm>
            <a:prstGeom prst="rect">
              <a:avLst/>
            </a:prstGeom>
            <a:noFill/>
            <a:ln>
              <a:noFill/>
            </a:ln>
          </p:spPr>
        </p:pic>
      </p:grpSp>
      <p:sp>
        <p:nvSpPr>
          <p:cNvPr id="175" name="Google Shape;175;p21"/>
          <p:cNvSpPr txBox="1"/>
          <p:nvPr/>
        </p:nvSpPr>
        <p:spPr>
          <a:xfrm>
            <a:off x="1181445" y="596147"/>
            <a:ext cx="7043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006747"/>
              </a:solidFill>
              <a:latin typeface="Oswald"/>
              <a:ea typeface="Oswald"/>
              <a:cs typeface="Oswald"/>
              <a:sym typeface="Oswald"/>
            </a:endParaRPr>
          </a:p>
        </p:txBody>
      </p:sp>
      <p:sp>
        <p:nvSpPr>
          <p:cNvPr id="176" name="Google Shape;176;p21"/>
          <p:cNvSpPr txBox="1"/>
          <p:nvPr/>
        </p:nvSpPr>
        <p:spPr>
          <a:xfrm>
            <a:off x="1181445" y="596147"/>
            <a:ext cx="7043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rgbClr val="006747"/>
                </a:solidFill>
                <a:latin typeface="Oswald"/>
                <a:ea typeface="Oswald"/>
                <a:cs typeface="Oswald"/>
                <a:sym typeface="Oswald"/>
              </a:rPr>
              <a:t>REGISTERED STUDENT ORGANIZATIONS</a:t>
            </a:r>
            <a:endParaRPr sz="3600">
              <a:solidFill>
                <a:srgbClr val="006747"/>
              </a:solidFill>
              <a:latin typeface="Oswald"/>
              <a:ea typeface="Oswald"/>
              <a:cs typeface="Oswald"/>
              <a:sym typeface="Oswald"/>
            </a:endParaRPr>
          </a:p>
          <a:p>
            <a:pPr indent="0" lvl="0" marL="0" marR="0" rtl="0" algn="ctr">
              <a:lnSpc>
                <a:spcPct val="100000"/>
              </a:lnSpc>
              <a:spcBef>
                <a:spcPts val="0"/>
              </a:spcBef>
              <a:spcAft>
                <a:spcPts val="0"/>
              </a:spcAft>
              <a:buClr>
                <a:srgbClr val="000000"/>
              </a:buClr>
              <a:buSzPts val="3600"/>
              <a:buFont typeface="Arial"/>
              <a:buNone/>
            </a:pPr>
            <a:r>
              <a:rPr lang="en-US" sz="3600">
                <a:solidFill>
                  <a:srgbClr val="006747"/>
                </a:solidFill>
                <a:latin typeface="Oswald"/>
                <a:ea typeface="Oswald"/>
                <a:cs typeface="Oswald"/>
                <a:sym typeface="Oswald"/>
              </a:rPr>
              <a:t>&amp; THE IWU MISSION </a:t>
            </a:r>
            <a:endParaRPr sz="3600">
              <a:solidFill>
                <a:srgbClr val="006747"/>
              </a:solidFill>
              <a:latin typeface="Oswald"/>
              <a:ea typeface="Oswald"/>
              <a:cs typeface="Oswald"/>
              <a:sym typeface="Oswald"/>
            </a:endParaRPr>
          </a:p>
        </p:txBody>
      </p:sp>
      <p:pic>
        <p:nvPicPr>
          <p:cNvPr id="177" name="Google Shape;177;p21"/>
          <p:cNvPicPr preferRelativeResize="0"/>
          <p:nvPr/>
        </p:nvPicPr>
        <p:blipFill>
          <a:blip r:embed="rId5">
            <a:alphaModFix/>
          </a:blip>
          <a:stretch>
            <a:fillRect/>
          </a:stretch>
        </p:blipFill>
        <p:spPr>
          <a:xfrm>
            <a:off x="2534325" y="2375900"/>
            <a:ext cx="2585676" cy="2797126"/>
          </a:xfrm>
          <a:prstGeom prst="rect">
            <a:avLst/>
          </a:prstGeom>
          <a:noFill/>
          <a:ln>
            <a:noFill/>
          </a:ln>
        </p:spPr>
      </p:pic>
      <p:pic>
        <p:nvPicPr>
          <p:cNvPr id="178" name="Google Shape;178;p21"/>
          <p:cNvPicPr preferRelativeResize="0"/>
          <p:nvPr/>
        </p:nvPicPr>
        <p:blipFill rotWithShape="1">
          <a:blip r:embed="rId6">
            <a:alphaModFix/>
          </a:blip>
          <a:srcRect b="9487" l="11909" r="0" t="11517"/>
          <a:stretch/>
        </p:blipFill>
        <p:spPr>
          <a:xfrm>
            <a:off x="718225" y="1904075"/>
            <a:ext cx="2119399" cy="2888299"/>
          </a:xfrm>
          <a:prstGeom prst="rect">
            <a:avLst/>
          </a:prstGeom>
          <a:noFill/>
          <a:ln>
            <a:noFill/>
          </a:ln>
        </p:spPr>
      </p:pic>
      <p:pic>
        <p:nvPicPr>
          <p:cNvPr id="179" name="Google Shape;179;p21"/>
          <p:cNvPicPr preferRelativeResize="0"/>
          <p:nvPr/>
        </p:nvPicPr>
        <p:blipFill>
          <a:blip r:embed="rId7">
            <a:alphaModFix/>
          </a:blip>
          <a:stretch>
            <a:fillRect/>
          </a:stretch>
        </p:blipFill>
        <p:spPr>
          <a:xfrm>
            <a:off x="4970775" y="1984850"/>
            <a:ext cx="3572225" cy="2888300"/>
          </a:xfrm>
          <a:prstGeom prst="rect">
            <a:avLst/>
          </a:prstGeom>
          <a:noFill/>
          <a:ln>
            <a:noFill/>
          </a:ln>
        </p:spPr>
      </p:pic>
      <p:pic>
        <p:nvPicPr>
          <p:cNvPr id="180" name="Google Shape;180;p21"/>
          <p:cNvPicPr preferRelativeResize="0"/>
          <p:nvPr/>
        </p:nvPicPr>
        <p:blipFill rotWithShape="1">
          <a:blip r:embed="rId8">
            <a:alphaModFix/>
          </a:blip>
          <a:srcRect b="0" l="0" r="0" t="17108"/>
          <a:stretch/>
        </p:blipFill>
        <p:spPr>
          <a:xfrm>
            <a:off x="3514550" y="4212525"/>
            <a:ext cx="4272174" cy="22916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grpSp>
        <p:nvGrpSpPr>
          <p:cNvPr id="185" name="Google Shape;185;p22"/>
          <p:cNvGrpSpPr/>
          <p:nvPr/>
        </p:nvGrpSpPr>
        <p:grpSpPr>
          <a:xfrm>
            <a:off x="0" y="0"/>
            <a:ext cx="9144000" cy="6858000"/>
            <a:chOff x="0" y="0"/>
            <a:chExt cx="9144000" cy="6858000"/>
          </a:xfrm>
        </p:grpSpPr>
        <p:pic>
          <p:nvPicPr>
            <p:cNvPr id="186" name="Google Shape;186;p2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87" name="Google Shape;187;p22"/>
            <p:cNvSpPr/>
            <p:nvPr/>
          </p:nvSpPr>
          <p:spPr>
            <a:xfrm>
              <a:off x="249382" y="5874327"/>
              <a:ext cx="2729400" cy="762000"/>
            </a:xfrm>
            <a:prstGeom prst="rect">
              <a:avLst/>
            </a:prstGeom>
            <a:solidFill>
              <a:schemeClr val="lt1"/>
            </a:solid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8" name="Google Shape;188;p22"/>
            <p:cNvPicPr preferRelativeResize="0"/>
            <p:nvPr/>
          </p:nvPicPr>
          <p:blipFill rotWithShape="1">
            <a:blip r:embed="rId4">
              <a:alphaModFix/>
            </a:blip>
            <a:srcRect b="0" l="0" r="0" t="0"/>
            <a:stretch/>
          </p:blipFill>
          <p:spPr>
            <a:xfrm>
              <a:off x="661555" y="5062395"/>
              <a:ext cx="1444336" cy="1573932"/>
            </a:xfrm>
            <a:prstGeom prst="rect">
              <a:avLst/>
            </a:prstGeom>
            <a:noFill/>
            <a:ln>
              <a:noFill/>
            </a:ln>
          </p:spPr>
        </p:pic>
      </p:grpSp>
      <p:sp>
        <p:nvSpPr>
          <p:cNvPr id="189" name="Google Shape;189;p22"/>
          <p:cNvSpPr txBox="1"/>
          <p:nvPr/>
        </p:nvSpPr>
        <p:spPr>
          <a:xfrm>
            <a:off x="1181445" y="596147"/>
            <a:ext cx="7043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006747"/>
              </a:solidFill>
              <a:latin typeface="Oswald"/>
              <a:ea typeface="Oswald"/>
              <a:cs typeface="Oswald"/>
              <a:sym typeface="Oswald"/>
            </a:endParaRPr>
          </a:p>
        </p:txBody>
      </p:sp>
      <p:sp>
        <p:nvSpPr>
          <p:cNvPr id="190" name="Google Shape;190;p22"/>
          <p:cNvSpPr txBox="1"/>
          <p:nvPr/>
        </p:nvSpPr>
        <p:spPr>
          <a:xfrm>
            <a:off x="1181445" y="596147"/>
            <a:ext cx="7043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rgbClr val="006747"/>
                </a:solidFill>
                <a:latin typeface="Oswald"/>
                <a:ea typeface="Oswald"/>
                <a:cs typeface="Oswald"/>
                <a:sym typeface="Oswald"/>
              </a:rPr>
              <a:t>RSO POLICIES &amp; PROCEDURES</a:t>
            </a:r>
            <a:endParaRPr b="0" i="0" sz="3600" u="none" cap="none" strike="noStrike">
              <a:solidFill>
                <a:srgbClr val="006747"/>
              </a:solidFill>
              <a:latin typeface="Oswald"/>
              <a:ea typeface="Oswald"/>
              <a:cs typeface="Oswald"/>
              <a:sym typeface="Oswald"/>
            </a:endParaRPr>
          </a:p>
        </p:txBody>
      </p:sp>
      <p:sp>
        <p:nvSpPr>
          <p:cNvPr id="191" name="Google Shape;191;p22"/>
          <p:cNvSpPr txBox="1"/>
          <p:nvPr/>
        </p:nvSpPr>
        <p:spPr>
          <a:xfrm>
            <a:off x="839775" y="2393775"/>
            <a:ext cx="4016700" cy="1539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Oswald"/>
              <a:buChar char="●"/>
            </a:pPr>
            <a:r>
              <a:rPr lang="en-US" sz="2400">
                <a:latin typeface="Oswald"/>
                <a:ea typeface="Oswald"/>
                <a:cs typeface="Oswald"/>
                <a:sym typeface="Oswald"/>
              </a:rPr>
              <a:t>Faculty/Staff Advisors</a:t>
            </a:r>
            <a:endParaRPr sz="2400">
              <a:latin typeface="Oswald"/>
              <a:ea typeface="Oswald"/>
              <a:cs typeface="Oswald"/>
              <a:sym typeface="Oswald"/>
            </a:endParaRPr>
          </a:p>
          <a:p>
            <a:pPr indent="-381000" lvl="0" marL="457200" rtl="0" algn="l">
              <a:spcBef>
                <a:spcPts val="0"/>
              </a:spcBef>
              <a:spcAft>
                <a:spcPts val="0"/>
              </a:spcAft>
              <a:buSzPts val="2400"/>
              <a:buFont typeface="Oswald"/>
              <a:buChar char="●"/>
            </a:pPr>
            <a:r>
              <a:rPr lang="en-US" sz="2400">
                <a:latin typeface="Oswald"/>
                <a:ea typeface="Oswald"/>
                <a:cs typeface="Oswald"/>
                <a:sym typeface="Oswald"/>
              </a:rPr>
              <a:t>Executive Board</a:t>
            </a:r>
            <a:endParaRPr sz="2400">
              <a:latin typeface="Oswald"/>
              <a:ea typeface="Oswald"/>
              <a:cs typeface="Oswald"/>
              <a:sym typeface="Oswald"/>
            </a:endParaRPr>
          </a:p>
          <a:p>
            <a:pPr indent="-381000" lvl="0" marL="457200" rtl="0" algn="l">
              <a:spcBef>
                <a:spcPts val="0"/>
              </a:spcBef>
              <a:spcAft>
                <a:spcPts val="0"/>
              </a:spcAft>
              <a:buSzPts val="2400"/>
              <a:buFont typeface="Oswald"/>
              <a:buChar char="●"/>
            </a:pPr>
            <a:r>
              <a:rPr lang="en-US" sz="2400">
                <a:latin typeface="Oswald"/>
                <a:ea typeface="Oswald"/>
                <a:cs typeface="Oswald"/>
                <a:sym typeface="Oswald"/>
              </a:rPr>
              <a:t>Mission &amp; Purpose Statement</a:t>
            </a:r>
            <a:endParaRPr sz="2400">
              <a:latin typeface="Oswald"/>
              <a:ea typeface="Oswald"/>
              <a:cs typeface="Oswald"/>
              <a:sym typeface="Oswald"/>
            </a:endParaRPr>
          </a:p>
          <a:p>
            <a:pPr indent="0" lvl="0" marL="457200" rtl="0" algn="l">
              <a:spcBef>
                <a:spcPts val="0"/>
              </a:spcBef>
              <a:spcAft>
                <a:spcPts val="0"/>
              </a:spcAft>
              <a:buNone/>
            </a:pPr>
            <a:r>
              <a:t/>
            </a:r>
            <a:endParaRPr sz="2400">
              <a:latin typeface="Oswald"/>
              <a:ea typeface="Oswald"/>
              <a:cs typeface="Oswald"/>
              <a:sym typeface="Oswald"/>
            </a:endParaRPr>
          </a:p>
          <a:p>
            <a:pPr indent="-381000" lvl="0" marL="457200" rtl="0" algn="l">
              <a:spcBef>
                <a:spcPts val="0"/>
              </a:spcBef>
              <a:spcAft>
                <a:spcPts val="0"/>
              </a:spcAft>
              <a:buSzPts val="2400"/>
              <a:buFont typeface="Oswald"/>
              <a:buChar char="●"/>
            </a:pPr>
            <a:r>
              <a:rPr lang="en-US" sz="2400">
                <a:latin typeface="Oswald"/>
                <a:ea typeface="Oswald"/>
                <a:cs typeface="Oswald"/>
                <a:sym typeface="Oswald"/>
              </a:rPr>
              <a:t>Need a waiver for an event? Come see our office!</a:t>
            </a:r>
            <a:endParaRPr sz="2400">
              <a:latin typeface="Oswald"/>
              <a:ea typeface="Oswald"/>
              <a:cs typeface="Oswald"/>
              <a:sym typeface="Oswald"/>
            </a:endParaRPr>
          </a:p>
          <a:p>
            <a:pPr indent="0" lvl="0" marL="0" rtl="0" algn="l">
              <a:spcBef>
                <a:spcPts val="0"/>
              </a:spcBef>
              <a:spcAft>
                <a:spcPts val="0"/>
              </a:spcAft>
              <a:buNone/>
            </a:pPr>
            <a:r>
              <a:t/>
            </a:r>
            <a:endParaRPr sz="1800">
              <a:latin typeface="Oswald"/>
              <a:ea typeface="Oswald"/>
              <a:cs typeface="Oswald"/>
              <a:sym typeface="Oswald"/>
            </a:endParaRPr>
          </a:p>
        </p:txBody>
      </p:sp>
      <p:pic>
        <p:nvPicPr>
          <p:cNvPr id="192" name="Google Shape;192;p22"/>
          <p:cNvPicPr preferRelativeResize="0"/>
          <p:nvPr/>
        </p:nvPicPr>
        <p:blipFill rotWithShape="1">
          <a:blip r:embed="rId5">
            <a:alphaModFix/>
          </a:blip>
          <a:srcRect b="0" l="0" r="0" t="8692"/>
          <a:stretch/>
        </p:blipFill>
        <p:spPr>
          <a:xfrm>
            <a:off x="5139350" y="1741975"/>
            <a:ext cx="2973001" cy="39365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grpSp>
        <p:nvGrpSpPr>
          <p:cNvPr id="197" name="Google Shape;197;p23"/>
          <p:cNvGrpSpPr/>
          <p:nvPr/>
        </p:nvGrpSpPr>
        <p:grpSpPr>
          <a:xfrm>
            <a:off x="0" y="0"/>
            <a:ext cx="9144000" cy="6858000"/>
            <a:chOff x="0" y="0"/>
            <a:chExt cx="9144000" cy="6858000"/>
          </a:xfrm>
        </p:grpSpPr>
        <p:pic>
          <p:nvPicPr>
            <p:cNvPr id="198" name="Google Shape;198;p2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9" name="Google Shape;199;p23"/>
            <p:cNvSpPr/>
            <p:nvPr/>
          </p:nvSpPr>
          <p:spPr>
            <a:xfrm>
              <a:off x="249382" y="5874327"/>
              <a:ext cx="2729400" cy="762000"/>
            </a:xfrm>
            <a:prstGeom prst="rect">
              <a:avLst/>
            </a:prstGeom>
            <a:solidFill>
              <a:schemeClr val="lt1"/>
            </a:solid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0" name="Google Shape;200;p23"/>
            <p:cNvPicPr preferRelativeResize="0"/>
            <p:nvPr/>
          </p:nvPicPr>
          <p:blipFill rotWithShape="1">
            <a:blip r:embed="rId4">
              <a:alphaModFix/>
            </a:blip>
            <a:srcRect b="0" l="0" r="0" t="0"/>
            <a:stretch/>
          </p:blipFill>
          <p:spPr>
            <a:xfrm>
              <a:off x="661555" y="5062395"/>
              <a:ext cx="1444336" cy="1573932"/>
            </a:xfrm>
            <a:prstGeom prst="rect">
              <a:avLst/>
            </a:prstGeom>
            <a:noFill/>
            <a:ln>
              <a:noFill/>
            </a:ln>
          </p:spPr>
        </p:pic>
      </p:grpSp>
      <p:sp>
        <p:nvSpPr>
          <p:cNvPr id="201" name="Google Shape;201;p23"/>
          <p:cNvSpPr txBox="1"/>
          <p:nvPr/>
        </p:nvSpPr>
        <p:spPr>
          <a:xfrm>
            <a:off x="1181445" y="596147"/>
            <a:ext cx="7043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006747"/>
              </a:solidFill>
              <a:latin typeface="Oswald"/>
              <a:ea typeface="Oswald"/>
              <a:cs typeface="Oswald"/>
              <a:sym typeface="Oswald"/>
            </a:endParaRPr>
          </a:p>
        </p:txBody>
      </p:sp>
      <p:sp>
        <p:nvSpPr>
          <p:cNvPr id="202" name="Google Shape;202;p23"/>
          <p:cNvSpPr txBox="1"/>
          <p:nvPr/>
        </p:nvSpPr>
        <p:spPr>
          <a:xfrm>
            <a:off x="1181445" y="596147"/>
            <a:ext cx="7043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rgbClr val="006747"/>
                </a:solidFill>
                <a:latin typeface="Oswald"/>
                <a:ea typeface="Oswald"/>
                <a:cs typeface="Oswald"/>
                <a:sym typeface="Oswald"/>
              </a:rPr>
              <a:t>RSO POLICIES &amp; PROCEDURES:</a:t>
            </a:r>
            <a:endParaRPr sz="3600">
              <a:solidFill>
                <a:srgbClr val="006747"/>
              </a:solidFill>
              <a:latin typeface="Oswald"/>
              <a:ea typeface="Oswald"/>
              <a:cs typeface="Oswald"/>
              <a:sym typeface="Oswald"/>
            </a:endParaRPr>
          </a:p>
          <a:p>
            <a:pPr indent="0" lvl="0" marL="0" marR="0" rtl="0" algn="ctr">
              <a:lnSpc>
                <a:spcPct val="100000"/>
              </a:lnSpc>
              <a:spcBef>
                <a:spcPts val="0"/>
              </a:spcBef>
              <a:spcAft>
                <a:spcPts val="0"/>
              </a:spcAft>
              <a:buClr>
                <a:srgbClr val="000000"/>
              </a:buClr>
              <a:buSzPts val="3600"/>
              <a:buFont typeface="Arial"/>
              <a:buNone/>
            </a:pPr>
            <a:r>
              <a:rPr lang="en-US" sz="3600">
                <a:solidFill>
                  <a:srgbClr val="006747"/>
                </a:solidFill>
                <a:latin typeface="Oswald"/>
                <a:ea typeface="Oswald"/>
                <a:cs typeface="Oswald"/>
                <a:sym typeface="Oswald"/>
              </a:rPr>
              <a:t>STUDENT HANDBOOK</a:t>
            </a:r>
            <a:endParaRPr sz="3600">
              <a:solidFill>
                <a:srgbClr val="006747"/>
              </a:solidFill>
              <a:latin typeface="Oswald"/>
              <a:ea typeface="Oswald"/>
              <a:cs typeface="Oswald"/>
              <a:sym typeface="Oswald"/>
            </a:endParaRPr>
          </a:p>
        </p:txBody>
      </p:sp>
      <p:sp>
        <p:nvSpPr>
          <p:cNvPr id="203" name="Google Shape;203;p23"/>
          <p:cNvSpPr txBox="1"/>
          <p:nvPr/>
        </p:nvSpPr>
        <p:spPr>
          <a:xfrm>
            <a:off x="1180025" y="1638150"/>
            <a:ext cx="6913500" cy="29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04" name="Google Shape;204;p23"/>
          <p:cNvSpPr txBox="1"/>
          <p:nvPr/>
        </p:nvSpPr>
        <p:spPr>
          <a:xfrm>
            <a:off x="811550" y="2096250"/>
            <a:ext cx="7413300" cy="3165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Oswald"/>
              <a:buChar char="●"/>
            </a:pPr>
            <a:r>
              <a:rPr lang="en-US" sz="2400">
                <a:latin typeface="Oswald"/>
                <a:ea typeface="Oswald"/>
                <a:cs typeface="Oswald"/>
                <a:sym typeface="Oswald"/>
              </a:rPr>
              <a:t>RSOs and Students are to abide by the Student Handbook</a:t>
            </a:r>
            <a:endParaRPr sz="2400">
              <a:latin typeface="Oswald"/>
              <a:ea typeface="Oswald"/>
              <a:cs typeface="Oswald"/>
              <a:sym typeface="Oswald"/>
            </a:endParaRPr>
          </a:p>
          <a:p>
            <a:pPr indent="0" lvl="0" marL="457200" rtl="0" algn="l">
              <a:spcBef>
                <a:spcPts val="0"/>
              </a:spcBef>
              <a:spcAft>
                <a:spcPts val="0"/>
              </a:spcAft>
              <a:buNone/>
            </a:pPr>
            <a:r>
              <a:t/>
            </a:r>
            <a:endParaRPr sz="2400">
              <a:latin typeface="Oswald"/>
              <a:ea typeface="Oswald"/>
              <a:cs typeface="Oswald"/>
              <a:sym typeface="Oswald"/>
            </a:endParaRPr>
          </a:p>
          <a:p>
            <a:pPr indent="-381000" lvl="1" marL="914400" rtl="0" algn="l">
              <a:spcBef>
                <a:spcPts val="0"/>
              </a:spcBef>
              <a:spcAft>
                <a:spcPts val="0"/>
              </a:spcAft>
              <a:buClr>
                <a:srgbClr val="6AA84F"/>
              </a:buClr>
              <a:buSzPts val="2400"/>
              <a:buFont typeface="Oswald"/>
              <a:buChar char="○"/>
            </a:pPr>
            <a:r>
              <a:rPr lang="en-US" sz="2400" u="sng">
                <a:solidFill>
                  <a:srgbClr val="6AA84F"/>
                </a:solidFill>
                <a:latin typeface="Oswald"/>
                <a:ea typeface="Oswald"/>
                <a:cs typeface="Oswald"/>
                <a:sym typeface="Oswald"/>
                <a:hlinkClick r:id="rId5"/>
              </a:rPr>
              <a:t>Anti-Hazing Policy</a:t>
            </a:r>
            <a:endParaRPr sz="2400">
              <a:solidFill>
                <a:srgbClr val="6AA84F"/>
              </a:solidFill>
              <a:latin typeface="Oswald"/>
              <a:ea typeface="Oswald"/>
              <a:cs typeface="Oswald"/>
              <a:sym typeface="Oswald"/>
            </a:endParaRPr>
          </a:p>
          <a:p>
            <a:pPr indent="0" lvl="0" marL="457200" rtl="0" algn="l">
              <a:spcBef>
                <a:spcPts val="0"/>
              </a:spcBef>
              <a:spcAft>
                <a:spcPts val="0"/>
              </a:spcAft>
              <a:buNone/>
            </a:pPr>
            <a:r>
              <a:t/>
            </a:r>
            <a:endParaRPr sz="2400">
              <a:latin typeface="Oswald"/>
              <a:ea typeface="Oswald"/>
              <a:cs typeface="Oswald"/>
              <a:sym typeface="Oswald"/>
            </a:endParaRPr>
          </a:p>
          <a:p>
            <a:pPr indent="-381000" lvl="1" marL="914400" rtl="0" algn="l">
              <a:spcBef>
                <a:spcPts val="0"/>
              </a:spcBef>
              <a:spcAft>
                <a:spcPts val="0"/>
              </a:spcAft>
              <a:buClr>
                <a:srgbClr val="6AA84F"/>
              </a:buClr>
              <a:buSzPts val="2400"/>
              <a:buFont typeface="Oswald"/>
              <a:buChar char="○"/>
            </a:pPr>
            <a:r>
              <a:rPr lang="en-US" sz="2400" u="sng">
                <a:solidFill>
                  <a:srgbClr val="6AA84F"/>
                </a:solidFill>
                <a:latin typeface="Oswald"/>
                <a:ea typeface="Oswald"/>
                <a:cs typeface="Oswald"/>
                <a:sym typeface="Oswald"/>
                <a:hlinkClick r:id="rId6"/>
              </a:rPr>
              <a:t>Alcohol &amp; Substance Use Policy</a:t>
            </a:r>
            <a:endParaRPr sz="1800">
              <a:solidFill>
                <a:srgbClr val="6AA84F"/>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grpSp>
        <p:nvGrpSpPr>
          <p:cNvPr id="209" name="Google Shape;209;p24"/>
          <p:cNvGrpSpPr/>
          <p:nvPr/>
        </p:nvGrpSpPr>
        <p:grpSpPr>
          <a:xfrm>
            <a:off x="0" y="0"/>
            <a:ext cx="9144000" cy="6858000"/>
            <a:chOff x="0" y="0"/>
            <a:chExt cx="9144000" cy="6858000"/>
          </a:xfrm>
        </p:grpSpPr>
        <p:pic>
          <p:nvPicPr>
            <p:cNvPr id="210" name="Google Shape;210;p2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11" name="Google Shape;211;p24"/>
            <p:cNvSpPr/>
            <p:nvPr/>
          </p:nvSpPr>
          <p:spPr>
            <a:xfrm>
              <a:off x="249382" y="5874327"/>
              <a:ext cx="2729400" cy="762000"/>
            </a:xfrm>
            <a:prstGeom prst="rect">
              <a:avLst/>
            </a:prstGeom>
            <a:solidFill>
              <a:schemeClr val="lt1"/>
            </a:solid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12" name="Google Shape;212;p24"/>
          <p:cNvSpPr txBox="1"/>
          <p:nvPr/>
        </p:nvSpPr>
        <p:spPr>
          <a:xfrm>
            <a:off x="1181445" y="596147"/>
            <a:ext cx="7043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006747"/>
              </a:solidFill>
              <a:latin typeface="Oswald"/>
              <a:ea typeface="Oswald"/>
              <a:cs typeface="Oswald"/>
              <a:sym typeface="Oswald"/>
            </a:endParaRPr>
          </a:p>
        </p:txBody>
      </p:sp>
      <p:sp>
        <p:nvSpPr>
          <p:cNvPr id="213" name="Google Shape;213;p24"/>
          <p:cNvSpPr txBox="1"/>
          <p:nvPr/>
        </p:nvSpPr>
        <p:spPr>
          <a:xfrm>
            <a:off x="1181445" y="596147"/>
            <a:ext cx="7043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rgbClr val="006747"/>
                </a:solidFill>
                <a:latin typeface="Oswald"/>
                <a:ea typeface="Oswald"/>
                <a:cs typeface="Oswald"/>
                <a:sym typeface="Oswald"/>
              </a:rPr>
              <a:t>RSO POLICIES &amp; PROCEDURES:</a:t>
            </a:r>
            <a:endParaRPr sz="3600">
              <a:solidFill>
                <a:srgbClr val="006747"/>
              </a:solidFill>
              <a:latin typeface="Oswald"/>
              <a:ea typeface="Oswald"/>
              <a:cs typeface="Oswald"/>
              <a:sym typeface="Oswald"/>
            </a:endParaRPr>
          </a:p>
          <a:p>
            <a:pPr indent="0" lvl="0" marL="0" marR="0" rtl="0" algn="ctr">
              <a:lnSpc>
                <a:spcPct val="100000"/>
              </a:lnSpc>
              <a:spcBef>
                <a:spcPts val="0"/>
              </a:spcBef>
              <a:spcAft>
                <a:spcPts val="0"/>
              </a:spcAft>
              <a:buClr>
                <a:srgbClr val="000000"/>
              </a:buClr>
              <a:buSzPts val="3600"/>
              <a:buFont typeface="Arial"/>
              <a:buNone/>
            </a:pPr>
            <a:r>
              <a:rPr lang="en-US" sz="3600" u="sng">
                <a:solidFill>
                  <a:srgbClr val="93C47D"/>
                </a:solidFill>
                <a:latin typeface="Oswald"/>
                <a:ea typeface="Oswald"/>
                <a:cs typeface="Oswald"/>
                <a:sym typeface="Oswald"/>
                <a:hlinkClick r:id="rId4"/>
              </a:rPr>
              <a:t>UNIVERSITY VEHICLE DRIVING POLICY</a:t>
            </a:r>
            <a:endParaRPr sz="3600">
              <a:solidFill>
                <a:srgbClr val="93C47D"/>
              </a:solidFill>
              <a:latin typeface="Oswald"/>
              <a:ea typeface="Oswald"/>
              <a:cs typeface="Oswald"/>
              <a:sym typeface="Oswald"/>
            </a:endParaRPr>
          </a:p>
        </p:txBody>
      </p:sp>
      <p:sp>
        <p:nvSpPr>
          <p:cNvPr id="214" name="Google Shape;214;p24"/>
          <p:cNvSpPr txBox="1"/>
          <p:nvPr/>
        </p:nvSpPr>
        <p:spPr>
          <a:xfrm>
            <a:off x="1180025" y="1638150"/>
            <a:ext cx="6913500" cy="29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15" name="Google Shape;215;p24"/>
          <p:cNvSpPr txBox="1"/>
          <p:nvPr/>
        </p:nvSpPr>
        <p:spPr>
          <a:xfrm>
            <a:off x="305425" y="1721450"/>
            <a:ext cx="8454600" cy="4553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200"/>
              </a:spcBef>
              <a:spcAft>
                <a:spcPts val="0"/>
              </a:spcAft>
              <a:buClr>
                <a:schemeClr val="dk1"/>
              </a:buClr>
              <a:buSzPts val="1800"/>
              <a:buFont typeface="Oswald"/>
              <a:buChar char="●"/>
            </a:pPr>
            <a:r>
              <a:rPr lang="en-US" sz="1800">
                <a:solidFill>
                  <a:schemeClr val="dk1"/>
                </a:solidFill>
                <a:latin typeface="Oswald"/>
                <a:ea typeface="Oswald"/>
                <a:cs typeface="Oswald"/>
                <a:sym typeface="Oswald"/>
              </a:rPr>
              <a:t>Prior to driving any University owned or leased vehicle all students, staff, and faculty need to </a:t>
            </a:r>
            <a:r>
              <a:rPr lang="en-US" sz="1800" u="sng">
                <a:solidFill>
                  <a:srgbClr val="93C47D"/>
                </a:solidFill>
                <a:latin typeface="Oswald"/>
                <a:ea typeface="Oswald"/>
                <a:cs typeface="Oswald"/>
                <a:sym typeface="Oswald"/>
                <a:hlinkClick r:id="rId5"/>
              </a:rPr>
              <a:t>complete an MVR authorization form</a:t>
            </a:r>
            <a:r>
              <a:rPr lang="en-US" sz="1800">
                <a:solidFill>
                  <a:schemeClr val="dk1"/>
                </a:solidFill>
                <a:latin typeface="Oswald"/>
                <a:ea typeface="Oswald"/>
                <a:cs typeface="Oswald"/>
                <a:sym typeface="Oswald"/>
              </a:rPr>
              <a:t>. The form must be submitted to the Campus Safety office at least one week prior to the date of travel. As soon as the MVR is obtained and evaluated, the driver will be notified if they will or will not be permitted to operate the University owned or leased vehicle.</a:t>
            </a:r>
            <a:endParaRPr sz="1800">
              <a:solidFill>
                <a:schemeClr val="dk1"/>
              </a:solidFill>
              <a:latin typeface="Oswald"/>
              <a:ea typeface="Oswald"/>
              <a:cs typeface="Oswald"/>
              <a:sym typeface="Oswald"/>
            </a:endParaRPr>
          </a:p>
          <a:p>
            <a:pPr indent="-342900" lvl="0" marL="457200" rtl="0" algn="l">
              <a:lnSpc>
                <a:spcPct val="115000"/>
              </a:lnSpc>
              <a:spcBef>
                <a:spcPts val="0"/>
              </a:spcBef>
              <a:spcAft>
                <a:spcPts val="0"/>
              </a:spcAft>
              <a:buClr>
                <a:schemeClr val="dk1"/>
              </a:buClr>
              <a:buSzPts val="1800"/>
              <a:buFont typeface="Oswald"/>
              <a:buChar char="●"/>
            </a:pPr>
            <a:r>
              <a:rPr lang="en-US" sz="1800">
                <a:solidFill>
                  <a:schemeClr val="dk1"/>
                </a:solidFill>
                <a:latin typeface="Oswald"/>
                <a:ea typeface="Oswald"/>
                <a:cs typeface="Oswald"/>
                <a:sym typeface="Oswald"/>
              </a:rPr>
              <a:t>If a student, faculty, or staff member wishes to use their own vehicle to transport other students, faculty, or staff in their personal vehicle, they must submit an MVR authorization form and be approved prior to transporting any students, faculty, or staff.</a:t>
            </a:r>
            <a:endParaRPr sz="1800">
              <a:solidFill>
                <a:schemeClr val="dk1"/>
              </a:solidFill>
              <a:latin typeface="Oswald"/>
              <a:ea typeface="Oswald"/>
              <a:cs typeface="Oswald"/>
              <a:sym typeface="Oswald"/>
            </a:endParaRPr>
          </a:p>
          <a:p>
            <a:pPr indent="-342900" lvl="0" marL="457200" rtl="0" algn="l">
              <a:lnSpc>
                <a:spcPct val="115000"/>
              </a:lnSpc>
              <a:spcBef>
                <a:spcPts val="0"/>
              </a:spcBef>
              <a:spcAft>
                <a:spcPts val="0"/>
              </a:spcAft>
              <a:buClr>
                <a:schemeClr val="dk1"/>
              </a:buClr>
              <a:buSzPts val="1800"/>
              <a:buFont typeface="Oswald"/>
              <a:buChar char="●"/>
            </a:pPr>
            <a:r>
              <a:rPr lang="en-US" sz="1800">
                <a:solidFill>
                  <a:schemeClr val="dk1"/>
                </a:solidFill>
                <a:latin typeface="Oswald"/>
                <a:ea typeface="Oswald"/>
                <a:cs typeface="Oswald"/>
                <a:sym typeface="Oswald"/>
              </a:rPr>
              <a:t>No one under 20 years of age will be permitted to drive any University owned or leased vehicle, or transport other students, faculty, or staff on University sanctioned or sponsored events.</a:t>
            </a:r>
            <a:endParaRPr sz="1800">
              <a:solidFill>
                <a:schemeClr val="dk1"/>
              </a:solidFill>
              <a:latin typeface="Oswald"/>
              <a:ea typeface="Oswald"/>
              <a:cs typeface="Oswald"/>
              <a:sym typeface="Oswald"/>
            </a:endParaRPr>
          </a:p>
          <a:p>
            <a:pPr indent="-342900" lvl="0" marL="457200" rtl="0" algn="l">
              <a:lnSpc>
                <a:spcPct val="115000"/>
              </a:lnSpc>
              <a:spcBef>
                <a:spcPts val="0"/>
              </a:spcBef>
              <a:spcAft>
                <a:spcPts val="0"/>
              </a:spcAft>
              <a:buClr>
                <a:schemeClr val="dk1"/>
              </a:buClr>
              <a:buSzPts val="1800"/>
              <a:buFont typeface="Oswald"/>
              <a:buChar char="●"/>
            </a:pPr>
            <a:r>
              <a:rPr lang="en-US" sz="1800">
                <a:solidFill>
                  <a:schemeClr val="dk1"/>
                </a:solidFill>
                <a:latin typeface="Oswald"/>
                <a:ea typeface="Oswald"/>
                <a:cs typeface="Oswald"/>
                <a:sym typeface="Oswald"/>
              </a:rPr>
              <a:t>Anyone wishing to drive a University owned or leased van or shuttle must also complete and pass an on-line van safety course. The test is administered through the Campus Safety Office.</a:t>
            </a:r>
            <a:endParaRPr sz="1800">
              <a:solidFill>
                <a:schemeClr val="dk1"/>
              </a:solidFill>
              <a:latin typeface="Oswald"/>
              <a:ea typeface="Oswald"/>
              <a:cs typeface="Oswald"/>
              <a:sym typeface="Oswald"/>
            </a:endParaRPr>
          </a:p>
          <a:p>
            <a:pPr indent="0" lvl="0" marL="0" rtl="0" algn="l">
              <a:lnSpc>
                <a:spcPct val="115000"/>
              </a:lnSpc>
              <a:spcBef>
                <a:spcPts val="1200"/>
              </a:spcBef>
              <a:spcAft>
                <a:spcPts val="0"/>
              </a:spcAft>
              <a:buNone/>
            </a:pPr>
            <a:r>
              <a:t/>
            </a:r>
            <a:endParaRPr sz="1600">
              <a:solidFill>
                <a:schemeClr val="dk1"/>
              </a:solidFill>
              <a:latin typeface="Oswald"/>
              <a:ea typeface="Oswald"/>
              <a:cs typeface="Oswald"/>
              <a:sym typeface="Oswald"/>
            </a:endParaRPr>
          </a:p>
          <a:p>
            <a:pPr indent="0" lvl="0" marL="0" rtl="0" algn="l">
              <a:spcBef>
                <a:spcPts val="1200"/>
              </a:spcBef>
              <a:spcAft>
                <a:spcPts val="0"/>
              </a:spcAft>
              <a:buNone/>
            </a:pPr>
            <a:r>
              <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grpSp>
        <p:nvGrpSpPr>
          <p:cNvPr id="220" name="Google Shape;220;p25"/>
          <p:cNvGrpSpPr/>
          <p:nvPr/>
        </p:nvGrpSpPr>
        <p:grpSpPr>
          <a:xfrm>
            <a:off x="0" y="0"/>
            <a:ext cx="9144000" cy="6858000"/>
            <a:chOff x="0" y="0"/>
            <a:chExt cx="9144000" cy="6858000"/>
          </a:xfrm>
        </p:grpSpPr>
        <p:pic>
          <p:nvPicPr>
            <p:cNvPr id="221" name="Google Shape;221;p2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22" name="Google Shape;222;p25"/>
            <p:cNvSpPr/>
            <p:nvPr/>
          </p:nvSpPr>
          <p:spPr>
            <a:xfrm>
              <a:off x="249382" y="5874327"/>
              <a:ext cx="2729400" cy="762000"/>
            </a:xfrm>
            <a:prstGeom prst="rect">
              <a:avLst/>
            </a:prstGeom>
            <a:solidFill>
              <a:schemeClr val="lt1"/>
            </a:solid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3" name="Google Shape;223;p25"/>
            <p:cNvPicPr preferRelativeResize="0"/>
            <p:nvPr/>
          </p:nvPicPr>
          <p:blipFill rotWithShape="1">
            <a:blip r:embed="rId4">
              <a:alphaModFix/>
            </a:blip>
            <a:srcRect b="0" l="0" r="0" t="0"/>
            <a:stretch/>
          </p:blipFill>
          <p:spPr>
            <a:xfrm>
              <a:off x="661555" y="5062395"/>
              <a:ext cx="1444336" cy="1573932"/>
            </a:xfrm>
            <a:prstGeom prst="rect">
              <a:avLst/>
            </a:prstGeom>
            <a:noFill/>
            <a:ln>
              <a:noFill/>
            </a:ln>
          </p:spPr>
        </p:pic>
      </p:grpSp>
      <p:sp>
        <p:nvSpPr>
          <p:cNvPr id="224" name="Google Shape;224;p25"/>
          <p:cNvSpPr txBox="1"/>
          <p:nvPr/>
        </p:nvSpPr>
        <p:spPr>
          <a:xfrm>
            <a:off x="1181445" y="596147"/>
            <a:ext cx="7043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006747"/>
              </a:solidFill>
              <a:latin typeface="Oswald"/>
              <a:ea typeface="Oswald"/>
              <a:cs typeface="Oswald"/>
              <a:sym typeface="Oswald"/>
            </a:endParaRPr>
          </a:p>
        </p:txBody>
      </p:sp>
      <p:sp>
        <p:nvSpPr>
          <p:cNvPr id="225" name="Google Shape;225;p25"/>
          <p:cNvSpPr txBox="1"/>
          <p:nvPr/>
        </p:nvSpPr>
        <p:spPr>
          <a:xfrm>
            <a:off x="1181445" y="596147"/>
            <a:ext cx="7043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rgbClr val="006747"/>
                </a:solidFill>
                <a:latin typeface="Oswald"/>
                <a:ea typeface="Oswald"/>
                <a:cs typeface="Oswald"/>
                <a:sym typeface="Oswald"/>
              </a:rPr>
              <a:t>25 LIVE</a:t>
            </a:r>
            <a:endParaRPr b="0" i="0" sz="3600" u="none" cap="none" strike="noStrike">
              <a:solidFill>
                <a:srgbClr val="006747"/>
              </a:solidFill>
              <a:latin typeface="Oswald"/>
              <a:ea typeface="Oswald"/>
              <a:cs typeface="Oswald"/>
              <a:sym typeface="Oswald"/>
            </a:endParaRPr>
          </a:p>
        </p:txBody>
      </p:sp>
      <p:pic>
        <p:nvPicPr>
          <p:cNvPr id="226" name="Google Shape;226;p25"/>
          <p:cNvPicPr preferRelativeResize="0"/>
          <p:nvPr/>
        </p:nvPicPr>
        <p:blipFill>
          <a:blip r:embed="rId5">
            <a:alphaModFix/>
          </a:blip>
          <a:stretch>
            <a:fillRect/>
          </a:stretch>
        </p:blipFill>
        <p:spPr>
          <a:xfrm>
            <a:off x="977300" y="1380376"/>
            <a:ext cx="7043399" cy="3156012"/>
          </a:xfrm>
          <a:prstGeom prst="rect">
            <a:avLst/>
          </a:prstGeom>
          <a:noFill/>
          <a:ln>
            <a:noFill/>
          </a:ln>
        </p:spPr>
      </p:pic>
      <p:sp>
        <p:nvSpPr>
          <p:cNvPr id="227" name="Google Shape;227;p25"/>
          <p:cNvSpPr txBox="1"/>
          <p:nvPr/>
        </p:nvSpPr>
        <p:spPr>
          <a:xfrm>
            <a:off x="3808125" y="4920225"/>
            <a:ext cx="45159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rgbClr val="6AA84F"/>
                </a:solidFill>
                <a:hlinkClick r:id="rId6"/>
              </a:rPr>
              <a:t>https://25live.collegenet.com/pro/iwu#!/home/dash</a:t>
            </a:r>
            <a:endParaRPr>
              <a:solidFill>
                <a:srgbClr val="6AA84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grpSp>
        <p:nvGrpSpPr>
          <p:cNvPr id="232" name="Google Shape;232;p26"/>
          <p:cNvGrpSpPr/>
          <p:nvPr/>
        </p:nvGrpSpPr>
        <p:grpSpPr>
          <a:xfrm>
            <a:off x="0" y="0"/>
            <a:ext cx="9144000" cy="6858000"/>
            <a:chOff x="0" y="0"/>
            <a:chExt cx="9144000" cy="6858000"/>
          </a:xfrm>
        </p:grpSpPr>
        <p:pic>
          <p:nvPicPr>
            <p:cNvPr id="233" name="Google Shape;233;p2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34" name="Google Shape;234;p26"/>
            <p:cNvSpPr/>
            <p:nvPr/>
          </p:nvSpPr>
          <p:spPr>
            <a:xfrm>
              <a:off x="249382" y="5874327"/>
              <a:ext cx="2729400" cy="762000"/>
            </a:xfrm>
            <a:prstGeom prst="rect">
              <a:avLst/>
            </a:prstGeom>
            <a:solidFill>
              <a:schemeClr val="lt1"/>
            </a:solid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5" name="Google Shape;235;p26"/>
            <p:cNvPicPr preferRelativeResize="0"/>
            <p:nvPr/>
          </p:nvPicPr>
          <p:blipFill rotWithShape="1">
            <a:blip r:embed="rId4">
              <a:alphaModFix/>
            </a:blip>
            <a:srcRect b="0" l="0" r="0" t="0"/>
            <a:stretch/>
          </p:blipFill>
          <p:spPr>
            <a:xfrm>
              <a:off x="661555" y="5062395"/>
              <a:ext cx="1444336" cy="1573932"/>
            </a:xfrm>
            <a:prstGeom prst="rect">
              <a:avLst/>
            </a:prstGeom>
            <a:noFill/>
            <a:ln>
              <a:noFill/>
            </a:ln>
          </p:spPr>
        </p:pic>
      </p:grpSp>
      <p:sp>
        <p:nvSpPr>
          <p:cNvPr id="236" name="Google Shape;236;p26"/>
          <p:cNvSpPr txBox="1"/>
          <p:nvPr/>
        </p:nvSpPr>
        <p:spPr>
          <a:xfrm>
            <a:off x="1181445" y="596147"/>
            <a:ext cx="7043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006747"/>
              </a:solidFill>
              <a:latin typeface="Oswald"/>
              <a:ea typeface="Oswald"/>
              <a:cs typeface="Oswald"/>
              <a:sym typeface="Oswald"/>
            </a:endParaRPr>
          </a:p>
        </p:txBody>
      </p:sp>
      <p:sp>
        <p:nvSpPr>
          <p:cNvPr id="237" name="Google Shape;237;p26"/>
          <p:cNvSpPr txBox="1"/>
          <p:nvPr/>
        </p:nvSpPr>
        <p:spPr>
          <a:xfrm>
            <a:off x="1181445" y="596147"/>
            <a:ext cx="7043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rgbClr val="006747"/>
                </a:solidFill>
                <a:latin typeface="Oswald"/>
                <a:ea typeface="Oswald"/>
                <a:cs typeface="Oswald"/>
                <a:sym typeface="Oswald"/>
              </a:rPr>
              <a:t>INITIAL GOALS FOR YOUR RSO</a:t>
            </a:r>
            <a:endParaRPr b="0" i="0" sz="3600" u="none" cap="none" strike="noStrike">
              <a:solidFill>
                <a:srgbClr val="006747"/>
              </a:solidFill>
              <a:latin typeface="Oswald"/>
              <a:ea typeface="Oswald"/>
              <a:cs typeface="Oswald"/>
              <a:sym typeface="Oswald"/>
            </a:endParaRPr>
          </a:p>
        </p:txBody>
      </p:sp>
      <p:sp>
        <p:nvSpPr>
          <p:cNvPr id="238" name="Google Shape;238;p26"/>
          <p:cNvSpPr txBox="1"/>
          <p:nvPr/>
        </p:nvSpPr>
        <p:spPr>
          <a:xfrm>
            <a:off x="930125" y="1624275"/>
            <a:ext cx="7134600" cy="34236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Oswald"/>
              <a:buChar char="●"/>
            </a:pPr>
            <a:r>
              <a:rPr lang="en-US" sz="2400">
                <a:latin typeface="Oswald"/>
                <a:ea typeface="Oswald"/>
                <a:cs typeface="Oswald"/>
                <a:sym typeface="Oswald"/>
              </a:rPr>
              <a:t>Meeting Schedule</a:t>
            </a:r>
            <a:endParaRPr sz="2400">
              <a:latin typeface="Oswald"/>
              <a:ea typeface="Oswald"/>
              <a:cs typeface="Oswald"/>
              <a:sym typeface="Oswald"/>
            </a:endParaRPr>
          </a:p>
          <a:p>
            <a:pPr indent="-381000" lvl="1" marL="914400" rtl="0" algn="l">
              <a:spcBef>
                <a:spcPts val="0"/>
              </a:spcBef>
              <a:spcAft>
                <a:spcPts val="0"/>
              </a:spcAft>
              <a:buSzPts val="2400"/>
              <a:buFont typeface="Oswald"/>
              <a:buChar char="○"/>
            </a:pPr>
            <a:r>
              <a:rPr lang="en-US" sz="2400">
                <a:latin typeface="Oswald"/>
                <a:ea typeface="Oswald"/>
                <a:cs typeface="Oswald"/>
                <a:sym typeface="Oswald"/>
              </a:rPr>
              <a:t>What type of schedule will you follow and communicate to your membership?</a:t>
            </a:r>
            <a:endParaRPr sz="2400">
              <a:latin typeface="Oswald"/>
              <a:ea typeface="Oswald"/>
              <a:cs typeface="Oswald"/>
              <a:sym typeface="Oswald"/>
            </a:endParaRPr>
          </a:p>
          <a:p>
            <a:pPr indent="-381000" lvl="0" marL="457200" rtl="0" algn="l">
              <a:spcBef>
                <a:spcPts val="0"/>
              </a:spcBef>
              <a:spcAft>
                <a:spcPts val="0"/>
              </a:spcAft>
              <a:buSzPts val="2400"/>
              <a:buFont typeface="Oswald"/>
              <a:buChar char="●"/>
            </a:pPr>
            <a:r>
              <a:rPr lang="en-US" sz="2400">
                <a:latin typeface="Oswald"/>
                <a:ea typeface="Oswald"/>
                <a:cs typeface="Oswald"/>
                <a:sym typeface="Oswald"/>
              </a:rPr>
              <a:t>Recruitment &amp; Retention</a:t>
            </a:r>
            <a:endParaRPr sz="2400">
              <a:latin typeface="Oswald"/>
              <a:ea typeface="Oswald"/>
              <a:cs typeface="Oswald"/>
              <a:sym typeface="Oswald"/>
            </a:endParaRPr>
          </a:p>
          <a:p>
            <a:pPr indent="-381000" lvl="1" marL="914400" rtl="0" algn="l">
              <a:spcBef>
                <a:spcPts val="0"/>
              </a:spcBef>
              <a:spcAft>
                <a:spcPts val="0"/>
              </a:spcAft>
              <a:buSzPts val="2400"/>
              <a:buFont typeface="Oswald"/>
              <a:buChar char="○"/>
            </a:pPr>
            <a:r>
              <a:rPr lang="en-US" sz="2400">
                <a:latin typeface="Oswald"/>
                <a:ea typeface="Oswald"/>
                <a:cs typeface="Oswald"/>
                <a:sym typeface="Oswald"/>
              </a:rPr>
              <a:t>How will you continue to engage your members to ensure they are retained?</a:t>
            </a:r>
            <a:endParaRPr sz="2400">
              <a:latin typeface="Oswald"/>
              <a:ea typeface="Oswald"/>
              <a:cs typeface="Oswald"/>
              <a:sym typeface="Oswald"/>
            </a:endParaRPr>
          </a:p>
          <a:p>
            <a:pPr indent="-381000" lvl="0" marL="457200" rtl="0" algn="l">
              <a:spcBef>
                <a:spcPts val="0"/>
              </a:spcBef>
              <a:spcAft>
                <a:spcPts val="0"/>
              </a:spcAft>
              <a:buSzPts val="2400"/>
              <a:buFont typeface="Oswald"/>
              <a:buChar char="●"/>
            </a:pPr>
            <a:r>
              <a:rPr lang="en-US" sz="2400">
                <a:latin typeface="Oswald"/>
                <a:ea typeface="Oswald"/>
                <a:cs typeface="Oswald"/>
                <a:sym typeface="Oswald"/>
              </a:rPr>
              <a:t>Semester Goals</a:t>
            </a:r>
            <a:endParaRPr sz="2400">
              <a:latin typeface="Oswald"/>
              <a:ea typeface="Oswald"/>
              <a:cs typeface="Oswald"/>
              <a:sym typeface="Oswald"/>
            </a:endParaRPr>
          </a:p>
          <a:p>
            <a:pPr indent="-381000" lvl="1" marL="914400" rtl="0" algn="l">
              <a:spcBef>
                <a:spcPts val="0"/>
              </a:spcBef>
              <a:spcAft>
                <a:spcPts val="0"/>
              </a:spcAft>
              <a:buSzPts val="2400"/>
              <a:buFont typeface="Oswald"/>
              <a:buChar char="○"/>
            </a:pPr>
            <a:r>
              <a:rPr lang="en-US" sz="2400">
                <a:latin typeface="Oswald"/>
                <a:ea typeface="Oswald"/>
                <a:cs typeface="Oswald"/>
                <a:sym typeface="Oswald"/>
              </a:rPr>
              <a:t>What are three small goals you would like to accomplish this semester?</a:t>
            </a:r>
            <a:endParaRPr sz="2400">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grpSp>
        <p:nvGrpSpPr>
          <p:cNvPr id="243" name="Google Shape;243;p27"/>
          <p:cNvGrpSpPr/>
          <p:nvPr/>
        </p:nvGrpSpPr>
        <p:grpSpPr>
          <a:xfrm>
            <a:off x="0" y="0"/>
            <a:ext cx="9144002" cy="6858001"/>
            <a:chOff x="0" y="0"/>
            <a:chExt cx="9144002" cy="6858001"/>
          </a:xfrm>
        </p:grpSpPr>
        <p:pic>
          <p:nvPicPr>
            <p:cNvPr id="244" name="Google Shape;244;p27"/>
            <p:cNvPicPr preferRelativeResize="0"/>
            <p:nvPr/>
          </p:nvPicPr>
          <p:blipFill rotWithShape="1">
            <a:blip r:embed="rId3">
              <a:alphaModFix/>
            </a:blip>
            <a:srcRect b="0" l="0" r="0" t="0"/>
            <a:stretch/>
          </p:blipFill>
          <p:spPr>
            <a:xfrm>
              <a:off x="0" y="0"/>
              <a:ext cx="9144002" cy="6858001"/>
            </a:xfrm>
            <a:prstGeom prst="rect">
              <a:avLst/>
            </a:prstGeom>
            <a:noFill/>
            <a:ln>
              <a:noFill/>
            </a:ln>
          </p:spPr>
        </p:pic>
        <p:sp>
          <p:nvSpPr>
            <p:cNvPr id="245" name="Google Shape;245;p27"/>
            <p:cNvSpPr/>
            <p:nvPr/>
          </p:nvSpPr>
          <p:spPr>
            <a:xfrm>
              <a:off x="249382" y="5874327"/>
              <a:ext cx="2729400" cy="762000"/>
            </a:xfrm>
            <a:prstGeom prst="rect">
              <a:avLst/>
            </a:prstGeom>
            <a:solidFill>
              <a:schemeClr val="lt1"/>
            </a:solid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6" name="Google Shape;246;p27"/>
            <p:cNvPicPr preferRelativeResize="0"/>
            <p:nvPr/>
          </p:nvPicPr>
          <p:blipFill rotWithShape="1">
            <a:blip r:embed="rId4">
              <a:alphaModFix/>
            </a:blip>
            <a:srcRect b="0" l="0" r="0" t="0"/>
            <a:stretch/>
          </p:blipFill>
          <p:spPr>
            <a:xfrm>
              <a:off x="661555" y="5062395"/>
              <a:ext cx="1444336" cy="1573932"/>
            </a:xfrm>
            <a:prstGeom prst="rect">
              <a:avLst/>
            </a:prstGeom>
            <a:noFill/>
            <a:ln>
              <a:noFill/>
            </a:ln>
          </p:spPr>
        </p:pic>
      </p:grpSp>
      <p:sp>
        <p:nvSpPr>
          <p:cNvPr id="247" name="Google Shape;247;p27"/>
          <p:cNvSpPr txBox="1"/>
          <p:nvPr/>
        </p:nvSpPr>
        <p:spPr>
          <a:xfrm>
            <a:off x="1181445" y="596147"/>
            <a:ext cx="7043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006747"/>
              </a:solidFill>
              <a:latin typeface="Oswald"/>
              <a:ea typeface="Oswald"/>
              <a:cs typeface="Oswald"/>
              <a:sym typeface="Oswald"/>
            </a:endParaRPr>
          </a:p>
        </p:txBody>
      </p:sp>
      <p:sp>
        <p:nvSpPr>
          <p:cNvPr id="248" name="Google Shape;248;p27"/>
          <p:cNvSpPr txBox="1"/>
          <p:nvPr/>
        </p:nvSpPr>
        <p:spPr>
          <a:xfrm>
            <a:off x="2444775" y="4701925"/>
            <a:ext cx="5780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006747"/>
                </a:solidFill>
                <a:latin typeface="Oswald"/>
                <a:ea typeface="Oswald"/>
                <a:cs typeface="Oswald"/>
                <a:sym typeface="Oswald"/>
              </a:rPr>
              <a:t>GETINVOLVED@IWU.EDU </a:t>
            </a:r>
            <a:endParaRPr b="0" i="0" sz="4800" u="none" cap="none" strike="noStrike">
              <a:solidFill>
                <a:srgbClr val="006747"/>
              </a:solidFill>
              <a:latin typeface="Oswald"/>
              <a:ea typeface="Oswald"/>
              <a:cs typeface="Oswald"/>
              <a:sym typeface="Oswald"/>
            </a:endParaRPr>
          </a:p>
        </p:txBody>
      </p:sp>
      <p:pic>
        <p:nvPicPr>
          <p:cNvPr id="249" name="Google Shape;249;p27"/>
          <p:cNvPicPr preferRelativeResize="0"/>
          <p:nvPr/>
        </p:nvPicPr>
        <p:blipFill rotWithShape="1">
          <a:blip r:embed="rId5">
            <a:alphaModFix/>
          </a:blip>
          <a:srcRect b="0" l="0" r="0" t="14427"/>
          <a:stretch/>
        </p:blipFill>
        <p:spPr>
          <a:xfrm>
            <a:off x="1662700" y="752000"/>
            <a:ext cx="6312350" cy="35944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elestial">
  <a:themeElements>
    <a:clrScheme name="Celestial">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